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68" r:id="rId4"/>
    <p:sldId id="259" r:id="rId5"/>
    <p:sldId id="270" r:id="rId6"/>
    <p:sldId id="269" r:id="rId7"/>
    <p:sldId id="260" r:id="rId8"/>
    <p:sldId id="261" r:id="rId9"/>
    <p:sldId id="262" r:id="rId10"/>
    <p:sldId id="263" r:id="rId11"/>
    <p:sldId id="264" r:id="rId12"/>
    <p:sldId id="272" r:id="rId13"/>
    <p:sldId id="271" r:id="rId14"/>
    <p:sldId id="265" r:id="rId15"/>
    <p:sldId id="274" r:id="rId16"/>
    <p:sldId id="275" r:id="rId17"/>
    <p:sldId id="276" r:id="rId18"/>
    <p:sldId id="273" r:id="rId19"/>
    <p:sldId id="277" r:id="rId20"/>
    <p:sldId id="278" r:id="rId21"/>
    <p:sldId id="280" r:id="rId22"/>
    <p:sldId id="281" r:id="rId23"/>
    <p:sldId id="279" r:id="rId24"/>
    <p:sldId id="282" r:id="rId25"/>
    <p:sldId id="283" r:id="rId26"/>
    <p:sldId id="285" r:id="rId27"/>
    <p:sldId id="286" r:id="rId28"/>
    <p:sldId id="287" r:id="rId29"/>
    <p:sldId id="288" r:id="rId30"/>
    <p:sldId id="289" r:id="rId31"/>
    <p:sldId id="290" r:id="rId32"/>
    <p:sldId id="291" r:id="rId33"/>
    <p:sldId id="257" r:id="rId34"/>
    <p:sldId id="267" r:id="rId35"/>
  </p:sldIdLst>
  <p:sldSz cx="18288000" cy="10287000"/>
  <p:notesSz cx="6858000" cy="9144000"/>
  <p:embeddedFontLst>
    <p:embeddedFont>
      <p:font typeface="Book Antiqua" panose="02040602050305030304" pitchFamily="18" charset="0"/>
      <p:regular r:id="rId36"/>
      <p:bold r:id="rId37"/>
      <p:italic r:id="rId38"/>
      <p:boldItalic r:id="rId39"/>
    </p:embeddedFont>
    <p:embeddedFont>
      <p:font typeface="Calibri" panose="020F0502020204030204" pitchFamily="34" charset="0"/>
      <p:regular r:id="rId40"/>
      <p:bold r:id="rId41"/>
      <p:italic r:id="rId42"/>
      <p:boldItalic r:id="rId43"/>
    </p:embeddedFont>
    <p:embeddedFont>
      <p:font typeface="Canva Sans" panose="020B0604020202020204" charset="0"/>
      <p:regular r:id="rId44"/>
    </p:embeddedFont>
    <p:embeddedFont>
      <p:font typeface="Canva Sans Bold" panose="020B0604020202020204" charset="0"/>
      <p:regular r:id="rId45"/>
    </p:embeddedFont>
    <p:embeddedFont>
      <p:font typeface="Glacial Indifference" panose="020B0604020202020204" charset="0"/>
      <p:regular r:id="rId46"/>
    </p:embeddedFont>
    <p:embeddedFont>
      <p:font typeface="Poppins" panose="00000500000000000000" pitchFamily="2"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3029FB-B049-4960-8FD2-7712DA9A8DD6}" v="776" dt="2023-10-03T15:31:01.3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55" d="100"/>
          <a:sy n="55" d="100"/>
        </p:scale>
        <p:origin x="682"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8.fntdata"/><Relationship Id="rId48" Type="http://schemas.openxmlformats.org/officeDocument/2006/relationships/font" Target="fonts/font13.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gveer Kaur Khalsa" userId="437c0f31389195ba" providerId="LiveId" clId="{D33029FB-B049-4960-8FD2-7712DA9A8DD6}"/>
    <pc:docChg chg="undo redo custSel addSld delSld modSld sldOrd">
      <pc:chgData name="Jagveer Kaur Khalsa" userId="437c0f31389195ba" providerId="LiveId" clId="{D33029FB-B049-4960-8FD2-7712DA9A8DD6}" dt="2023-10-03T15:31:01.360" v="3470"/>
      <pc:docMkLst>
        <pc:docMk/>
      </pc:docMkLst>
      <pc:sldChg chg="modAnim">
        <pc:chgData name="Jagveer Kaur Khalsa" userId="437c0f31389195ba" providerId="LiveId" clId="{D33029FB-B049-4960-8FD2-7712DA9A8DD6}" dt="2023-10-02T13:31:43.649" v="70"/>
        <pc:sldMkLst>
          <pc:docMk/>
          <pc:sldMk cId="0" sldId="256"/>
        </pc:sldMkLst>
      </pc:sldChg>
      <pc:sldChg chg="addSp delSp modSp mod ord modTransition modAnim">
        <pc:chgData name="Jagveer Kaur Khalsa" userId="437c0f31389195ba" providerId="LiveId" clId="{D33029FB-B049-4960-8FD2-7712DA9A8DD6}" dt="2023-10-03T14:34:45.044" v="3052"/>
        <pc:sldMkLst>
          <pc:docMk/>
          <pc:sldMk cId="0" sldId="257"/>
        </pc:sldMkLst>
        <pc:spChg chg="del">
          <ac:chgData name="Jagveer Kaur Khalsa" userId="437c0f31389195ba" providerId="LiveId" clId="{D33029FB-B049-4960-8FD2-7712DA9A8DD6}" dt="2023-10-03T13:48:04.730" v="2398" actId="478"/>
          <ac:spMkLst>
            <pc:docMk/>
            <pc:sldMk cId="0" sldId="257"/>
            <ac:spMk id="8" creationId="{00000000-0000-0000-0000-000000000000}"/>
          </ac:spMkLst>
        </pc:spChg>
        <pc:spChg chg="mod">
          <ac:chgData name="Jagveer Kaur Khalsa" userId="437c0f31389195ba" providerId="LiveId" clId="{D33029FB-B049-4960-8FD2-7712DA9A8DD6}" dt="2023-10-03T13:47:58.504" v="2397" actId="1076"/>
          <ac:spMkLst>
            <pc:docMk/>
            <pc:sldMk cId="0" sldId="257"/>
            <ac:spMk id="9" creationId="{00000000-0000-0000-0000-000000000000}"/>
          </ac:spMkLst>
        </pc:spChg>
        <pc:spChg chg="mod">
          <ac:chgData name="Jagveer Kaur Khalsa" userId="437c0f31389195ba" providerId="LiveId" clId="{D33029FB-B049-4960-8FD2-7712DA9A8DD6}" dt="2023-10-03T13:47:52.918" v="2396" actId="1076"/>
          <ac:spMkLst>
            <pc:docMk/>
            <pc:sldMk cId="0" sldId="257"/>
            <ac:spMk id="10" creationId="{00000000-0000-0000-0000-000000000000}"/>
          </ac:spMkLst>
        </pc:spChg>
        <pc:spChg chg="del mod">
          <ac:chgData name="Jagveer Kaur Khalsa" userId="437c0f31389195ba" providerId="LiveId" clId="{D33029FB-B049-4960-8FD2-7712DA9A8DD6}" dt="2023-10-02T13:53:06.263" v="275" actId="478"/>
          <ac:spMkLst>
            <pc:docMk/>
            <pc:sldMk cId="0" sldId="257"/>
            <ac:spMk id="11" creationId="{00000000-0000-0000-0000-000000000000}"/>
          </ac:spMkLst>
        </pc:spChg>
        <pc:spChg chg="add mod">
          <ac:chgData name="Jagveer Kaur Khalsa" userId="437c0f31389195ba" providerId="LiveId" clId="{D33029FB-B049-4960-8FD2-7712DA9A8DD6}" dt="2023-10-03T14:19:49.684" v="2671" actId="1076"/>
          <ac:spMkLst>
            <pc:docMk/>
            <pc:sldMk cId="0" sldId="257"/>
            <ac:spMk id="23" creationId="{AAD88ECB-C2DE-6C01-F9A1-362D9474F165}"/>
          </ac:spMkLst>
        </pc:spChg>
        <pc:spChg chg="add mod">
          <ac:chgData name="Jagveer Kaur Khalsa" userId="437c0f31389195ba" providerId="LiveId" clId="{D33029FB-B049-4960-8FD2-7712DA9A8DD6}" dt="2023-10-03T14:20:44.859" v="2715" actId="20577"/>
          <ac:spMkLst>
            <pc:docMk/>
            <pc:sldMk cId="0" sldId="257"/>
            <ac:spMk id="24" creationId="{6ACF83BF-1FFA-3E5B-A219-B9F6820D2B8D}"/>
          </ac:spMkLst>
        </pc:spChg>
        <pc:spChg chg="add mod">
          <ac:chgData name="Jagveer Kaur Khalsa" userId="437c0f31389195ba" providerId="LiveId" clId="{D33029FB-B049-4960-8FD2-7712DA9A8DD6}" dt="2023-10-03T14:23:48.140" v="2840" actId="20577"/>
          <ac:spMkLst>
            <pc:docMk/>
            <pc:sldMk cId="0" sldId="257"/>
            <ac:spMk id="25" creationId="{58CF5BB3-8B6E-AB17-DE24-2407079FD98D}"/>
          </ac:spMkLst>
        </pc:spChg>
        <pc:spChg chg="add mod">
          <ac:chgData name="Jagveer Kaur Khalsa" userId="437c0f31389195ba" providerId="LiveId" clId="{D33029FB-B049-4960-8FD2-7712DA9A8DD6}" dt="2023-10-03T14:25:04.388" v="2951" actId="20577"/>
          <ac:spMkLst>
            <pc:docMk/>
            <pc:sldMk cId="0" sldId="257"/>
            <ac:spMk id="26" creationId="{0A2B796F-E13C-42C1-BF6B-D4CC40C39E2D}"/>
          </ac:spMkLst>
        </pc:spChg>
        <pc:picChg chg="add mod">
          <ac:chgData name="Jagveer Kaur Khalsa" userId="437c0f31389195ba" providerId="LiveId" clId="{D33029FB-B049-4960-8FD2-7712DA9A8DD6}" dt="2023-10-03T14:17:08.250" v="2442" actId="1076"/>
          <ac:picMkLst>
            <pc:docMk/>
            <pc:sldMk cId="0" sldId="257"/>
            <ac:picMk id="12" creationId="{AB3C5479-AEAA-BD0A-E426-B26AAE3194A0}"/>
          </ac:picMkLst>
        </pc:picChg>
        <pc:picChg chg="add mod">
          <ac:chgData name="Jagveer Kaur Khalsa" userId="437c0f31389195ba" providerId="LiveId" clId="{D33029FB-B049-4960-8FD2-7712DA9A8DD6}" dt="2023-10-03T14:17:04.051" v="2441" actId="1076"/>
          <ac:picMkLst>
            <pc:docMk/>
            <pc:sldMk cId="0" sldId="257"/>
            <ac:picMk id="14" creationId="{1A9C7909-0A28-DA0E-1DE0-D9990A058FF4}"/>
          </ac:picMkLst>
        </pc:picChg>
        <pc:picChg chg="add mod">
          <ac:chgData name="Jagveer Kaur Khalsa" userId="437c0f31389195ba" providerId="LiveId" clId="{D33029FB-B049-4960-8FD2-7712DA9A8DD6}" dt="2023-10-03T14:16:53.513" v="2439" actId="1076"/>
          <ac:picMkLst>
            <pc:docMk/>
            <pc:sldMk cId="0" sldId="257"/>
            <ac:picMk id="16" creationId="{0146E55C-FA9C-9E80-D92C-95F3844A9DCE}"/>
          </ac:picMkLst>
        </pc:picChg>
        <pc:picChg chg="add mod">
          <ac:chgData name="Jagveer Kaur Khalsa" userId="437c0f31389195ba" providerId="LiveId" clId="{D33029FB-B049-4960-8FD2-7712DA9A8DD6}" dt="2023-10-03T14:25:13.233" v="2952" actId="1076"/>
          <ac:picMkLst>
            <pc:docMk/>
            <pc:sldMk cId="0" sldId="257"/>
            <ac:picMk id="18" creationId="{B715DF82-9DF5-2992-4B4F-A1F06787D0B1}"/>
          </ac:picMkLst>
        </pc:picChg>
        <pc:picChg chg="add mod">
          <ac:chgData name="Jagveer Kaur Khalsa" userId="437c0f31389195ba" providerId="LiveId" clId="{D33029FB-B049-4960-8FD2-7712DA9A8DD6}" dt="2023-10-03T14:17:11.165" v="2443" actId="1076"/>
          <ac:picMkLst>
            <pc:docMk/>
            <pc:sldMk cId="0" sldId="257"/>
            <ac:picMk id="20" creationId="{BC00DF8C-A983-6B6C-D120-B41FD88A1C3C}"/>
          </ac:picMkLst>
        </pc:picChg>
        <pc:picChg chg="add mod">
          <ac:chgData name="Jagveer Kaur Khalsa" userId="437c0f31389195ba" providerId="LiveId" clId="{D33029FB-B049-4960-8FD2-7712DA9A8DD6}" dt="2023-10-03T14:16:23.930" v="2434" actId="1076"/>
          <ac:picMkLst>
            <pc:docMk/>
            <pc:sldMk cId="0" sldId="257"/>
            <ac:picMk id="22" creationId="{0D932AEC-9D77-557D-60CF-E8F19E6547CC}"/>
          </ac:picMkLst>
        </pc:picChg>
      </pc:sldChg>
      <pc:sldChg chg="delSp modSp mod ord modTransition">
        <pc:chgData name="Jagveer Kaur Khalsa" userId="437c0f31389195ba" providerId="LiveId" clId="{D33029FB-B049-4960-8FD2-7712DA9A8DD6}" dt="2023-10-03T15:08:13.420" v="3242" actId="1076"/>
        <pc:sldMkLst>
          <pc:docMk/>
          <pc:sldMk cId="0" sldId="258"/>
        </pc:sldMkLst>
        <pc:spChg chg="mod">
          <ac:chgData name="Jagveer Kaur Khalsa" userId="437c0f31389195ba" providerId="LiveId" clId="{D33029FB-B049-4960-8FD2-7712DA9A8DD6}" dt="2023-10-02T13:33:27.939" v="123" actId="20577"/>
          <ac:spMkLst>
            <pc:docMk/>
            <pc:sldMk cId="0" sldId="258"/>
            <ac:spMk id="13" creationId="{00000000-0000-0000-0000-000000000000}"/>
          </ac:spMkLst>
        </pc:spChg>
        <pc:spChg chg="mod">
          <ac:chgData name="Jagveer Kaur Khalsa" userId="437c0f31389195ba" providerId="LiveId" clId="{D33029FB-B049-4960-8FD2-7712DA9A8DD6}" dt="2023-10-02T13:33:00.858" v="108" actId="20577"/>
          <ac:spMkLst>
            <pc:docMk/>
            <pc:sldMk cId="0" sldId="258"/>
            <ac:spMk id="16" creationId="{00000000-0000-0000-0000-000000000000}"/>
          </ac:spMkLst>
        </pc:spChg>
        <pc:spChg chg="mod">
          <ac:chgData name="Jagveer Kaur Khalsa" userId="437c0f31389195ba" providerId="LiveId" clId="{D33029FB-B049-4960-8FD2-7712DA9A8DD6}" dt="2023-10-02T13:35:07.963" v="172" actId="255"/>
          <ac:spMkLst>
            <pc:docMk/>
            <pc:sldMk cId="0" sldId="258"/>
            <ac:spMk id="19" creationId="{00000000-0000-0000-0000-000000000000}"/>
          </ac:spMkLst>
        </pc:spChg>
        <pc:spChg chg="mod">
          <ac:chgData name="Jagveer Kaur Khalsa" userId="437c0f31389195ba" providerId="LiveId" clId="{D33029FB-B049-4960-8FD2-7712DA9A8DD6}" dt="2023-10-02T13:36:33.499" v="193" actId="20577"/>
          <ac:spMkLst>
            <pc:docMk/>
            <pc:sldMk cId="0" sldId="258"/>
            <ac:spMk id="22" creationId="{00000000-0000-0000-0000-000000000000}"/>
          </ac:spMkLst>
        </pc:spChg>
        <pc:spChg chg="mod">
          <ac:chgData name="Jagveer Kaur Khalsa" userId="437c0f31389195ba" providerId="LiveId" clId="{D33029FB-B049-4960-8FD2-7712DA9A8DD6}" dt="2023-10-02T13:37:02.461" v="212" actId="20577"/>
          <ac:spMkLst>
            <pc:docMk/>
            <pc:sldMk cId="0" sldId="258"/>
            <ac:spMk id="25" creationId="{00000000-0000-0000-0000-000000000000}"/>
          </ac:spMkLst>
        </pc:spChg>
        <pc:spChg chg="mod">
          <ac:chgData name="Jagveer Kaur Khalsa" userId="437c0f31389195ba" providerId="LiveId" clId="{D33029FB-B049-4960-8FD2-7712DA9A8DD6}" dt="2023-10-02T13:34:25.508" v="151" actId="255"/>
          <ac:spMkLst>
            <pc:docMk/>
            <pc:sldMk cId="0" sldId="258"/>
            <ac:spMk id="28" creationId="{00000000-0000-0000-0000-000000000000}"/>
          </ac:spMkLst>
        </pc:spChg>
        <pc:spChg chg="del">
          <ac:chgData name="Jagveer Kaur Khalsa" userId="437c0f31389195ba" providerId="LiveId" clId="{D33029FB-B049-4960-8FD2-7712DA9A8DD6}" dt="2023-10-02T13:36:38.803" v="194" actId="478"/>
          <ac:spMkLst>
            <pc:docMk/>
            <pc:sldMk cId="0" sldId="258"/>
            <ac:spMk id="29" creationId="{00000000-0000-0000-0000-000000000000}"/>
          </ac:spMkLst>
        </pc:spChg>
        <pc:grpChg chg="mod">
          <ac:chgData name="Jagveer Kaur Khalsa" userId="437c0f31389195ba" providerId="LiveId" clId="{D33029FB-B049-4960-8FD2-7712DA9A8DD6}" dt="2023-10-03T15:07:25.510" v="3237" actId="1076"/>
          <ac:grpSpMkLst>
            <pc:docMk/>
            <pc:sldMk cId="0" sldId="258"/>
            <ac:grpSpMk id="11" creationId="{00000000-0000-0000-0000-000000000000}"/>
          </ac:grpSpMkLst>
        </pc:grpChg>
        <pc:grpChg chg="mod">
          <ac:chgData name="Jagveer Kaur Khalsa" userId="437c0f31389195ba" providerId="LiveId" clId="{D33029FB-B049-4960-8FD2-7712DA9A8DD6}" dt="2023-10-03T15:08:13.420" v="3242" actId="1076"/>
          <ac:grpSpMkLst>
            <pc:docMk/>
            <pc:sldMk cId="0" sldId="258"/>
            <ac:grpSpMk id="14" creationId="{00000000-0000-0000-0000-000000000000}"/>
          </ac:grpSpMkLst>
        </pc:grpChg>
        <pc:grpChg chg="mod">
          <ac:chgData name="Jagveer Kaur Khalsa" userId="437c0f31389195ba" providerId="LiveId" clId="{D33029FB-B049-4960-8FD2-7712DA9A8DD6}" dt="2023-10-03T15:07:38.184" v="3239" actId="1076"/>
          <ac:grpSpMkLst>
            <pc:docMk/>
            <pc:sldMk cId="0" sldId="258"/>
            <ac:grpSpMk id="17" creationId="{00000000-0000-0000-0000-000000000000}"/>
          </ac:grpSpMkLst>
        </pc:grpChg>
        <pc:grpChg chg="mod">
          <ac:chgData name="Jagveer Kaur Khalsa" userId="437c0f31389195ba" providerId="LiveId" clId="{D33029FB-B049-4960-8FD2-7712DA9A8DD6}" dt="2023-10-03T15:07:43.646" v="3240" actId="1076"/>
          <ac:grpSpMkLst>
            <pc:docMk/>
            <pc:sldMk cId="0" sldId="258"/>
            <ac:grpSpMk id="20" creationId="{00000000-0000-0000-0000-000000000000}"/>
          </ac:grpSpMkLst>
        </pc:grpChg>
        <pc:grpChg chg="mod">
          <ac:chgData name="Jagveer Kaur Khalsa" userId="437c0f31389195ba" providerId="LiveId" clId="{D33029FB-B049-4960-8FD2-7712DA9A8DD6}" dt="2023-10-03T15:07:48.357" v="3241" actId="1076"/>
          <ac:grpSpMkLst>
            <pc:docMk/>
            <pc:sldMk cId="0" sldId="258"/>
            <ac:grpSpMk id="23" creationId="{00000000-0000-0000-0000-000000000000}"/>
          </ac:grpSpMkLst>
        </pc:grpChg>
        <pc:grpChg chg="mod">
          <ac:chgData name="Jagveer Kaur Khalsa" userId="437c0f31389195ba" providerId="LiveId" clId="{D33029FB-B049-4960-8FD2-7712DA9A8DD6}" dt="2023-10-03T15:07:31.267" v="3238" actId="1076"/>
          <ac:grpSpMkLst>
            <pc:docMk/>
            <pc:sldMk cId="0" sldId="258"/>
            <ac:grpSpMk id="26" creationId="{00000000-0000-0000-0000-000000000000}"/>
          </ac:grpSpMkLst>
        </pc:grpChg>
      </pc:sldChg>
      <pc:sldChg chg="addSp delSp modSp mod modTransition modAnim">
        <pc:chgData name="Jagveer Kaur Khalsa" userId="437c0f31389195ba" providerId="LiveId" clId="{D33029FB-B049-4960-8FD2-7712DA9A8DD6}" dt="2023-10-02T13:53:29.613" v="282"/>
        <pc:sldMkLst>
          <pc:docMk/>
          <pc:sldMk cId="0" sldId="259"/>
        </pc:sldMkLst>
        <pc:spChg chg="del topLvl">
          <ac:chgData name="Jagveer Kaur Khalsa" userId="437c0f31389195ba" providerId="LiveId" clId="{D33029FB-B049-4960-8FD2-7712DA9A8DD6}" dt="2023-10-02T13:45:22.949" v="255" actId="478"/>
          <ac:spMkLst>
            <pc:docMk/>
            <pc:sldMk cId="0" sldId="259"/>
            <ac:spMk id="9" creationId="{00000000-0000-0000-0000-000000000000}"/>
          </ac:spMkLst>
        </pc:spChg>
        <pc:spChg chg="mod">
          <ac:chgData name="Jagveer Kaur Khalsa" userId="437c0f31389195ba" providerId="LiveId" clId="{D33029FB-B049-4960-8FD2-7712DA9A8DD6}" dt="2023-10-02T13:38:22.494" v="241" actId="20577"/>
          <ac:spMkLst>
            <pc:docMk/>
            <pc:sldMk cId="0" sldId="259"/>
            <ac:spMk id="11" creationId="{00000000-0000-0000-0000-000000000000}"/>
          </ac:spMkLst>
        </pc:spChg>
        <pc:spChg chg="mod">
          <ac:chgData name="Jagveer Kaur Khalsa" userId="437c0f31389195ba" providerId="LiveId" clId="{D33029FB-B049-4960-8FD2-7712DA9A8DD6}" dt="2023-10-02T13:41:45.548" v="252" actId="12"/>
          <ac:spMkLst>
            <pc:docMk/>
            <pc:sldMk cId="0" sldId="259"/>
            <ac:spMk id="12" creationId="{00000000-0000-0000-0000-000000000000}"/>
          </ac:spMkLst>
        </pc:spChg>
        <pc:spChg chg="del">
          <ac:chgData name="Jagveer Kaur Khalsa" userId="437c0f31389195ba" providerId="LiveId" clId="{D33029FB-B049-4960-8FD2-7712DA9A8DD6}" dt="2023-10-02T13:45:28.305" v="256" actId="478"/>
          <ac:spMkLst>
            <pc:docMk/>
            <pc:sldMk cId="0" sldId="259"/>
            <ac:spMk id="13" creationId="{00000000-0000-0000-0000-000000000000}"/>
          </ac:spMkLst>
        </pc:spChg>
        <pc:spChg chg="del">
          <ac:chgData name="Jagveer Kaur Khalsa" userId="437c0f31389195ba" providerId="LiveId" clId="{D33029FB-B049-4960-8FD2-7712DA9A8DD6}" dt="2023-10-02T13:41:51.626" v="253" actId="478"/>
          <ac:spMkLst>
            <pc:docMk/>
            <pc:sldMk cId="0" sldId="259"/>
            <ac:spMk id="14" creationId="{00000000-0000-0000-0000-000000000000}"/>
          </ac:spMkLst>
        </pc:spChg>
        <pc:grpChg chg="del mod">
          <ac:chgData name="Jagveer Kaur Khalsa" userId="437c0f31389195ba" providerId="LiveId" clId="{D33029FB-B049-4960-8FD2-7712DA9A8DD6}" dt="2023-10-02T13:45:22.949" v="255" actId="478"/>
          <ac:grpSpMkLst>
            <pc:docMk/>
            <pc:sldMk cId="0" sldId="259"/>
            <ac:grpSpMk id="8" creationId="{00000000-0000-0000-0000-000000000000}"/>
          </ac:grpSpMkLst>
        </pc:grpChg>
        <pc:picChg chg="add mod">
          <ac:chgData name="Jagveer Kaur Khalsa" userId="437c0f31389195ba" providerId="LiveId" clId="{D33029FB-B049-4960-8FD2-7712DA9A8DD6}" dt="2023-10-02T13:50:24.172" v="264" actId="1076"/>
          <ac:picMkLst>
            <pc:docMk/>
            <pc:sldMk cId="0" sldId="259"/>
            <ac:picMk id="16" creationId="{03C0D044-E040-D79A-8F7C-3F31800310D6}"/>
          </ac:picMkLst>
        </pc:picChg>
        <pc:picChg chg="add del mod">
          <ac:chgData name="Jagveer Kaur Khalsa" userId="437c0f31389195ba" providerId="LiveId" clId="{D33029FB-B049-4960-8FD2-7712DA9A8DD6}" dt="2023-10-02T13:50:21.105" v="263" actId="478"/>
          <ac:picMkLst>
            <pc:docMk/>
            <pc:sldMk cId="0" sldId="259"/>
            <ac:picMk id="18" creationId="{83F9D8E6-8A82-1F55-766B-3320E16FF8A1}"/>
          </ac:picMkLst>
        </pc:picChg>
      </pc:sldChg>
      <pc:sldChg chg="addSp delSp modSp mod ord modTransition">
        <pc:chgData name="Jagveer Kaur Khalsa" userId="437c0f31389195ba" providerId="LiveId" clId="{D33029FB-B049-4960-8FD2-7712DA9A8DD6}" dt="2023-10-03T13:47:19.672" v="2392"/>
        <pc:sldMkLst>
          <pc:docMk/>
          <pc:sldMk cId="0" sldId="260"/>
        </pc:sldMkLst>
        <pc:spChg chg="mod">
          <ac:chgData name="Jagveer Kaur Khalsa" userId="437c0f31389195ba" providerId="LiveId" clId="{D33029FB-B049-4960-8FD2-7712DA9A8DD6}" dt="2023-10-02T14:06:20.690" v="573" actId="1076"/>
          <ac:spMkLst>
            <pc:docMk/>
            <pc:sldMk cId="0" sldId="260"/>
            <ac:spMk id="8" creationId="{00000000-0000-0000-0000-000000000000}"/>
          </ac:spMkLst>
        </pc:spChg>
        <pc:spChg chg="mod">
          <ac:chgData name="Jagveer Kaur Khalsa" userId="437c0f31389195ba" providerId="LiveId" clId="{D33029FB-B049-4960-8FD2-7712DA9A8DD6}" dt="2023-10-02T14:06:24.768" v="574" actId="1076"/>
          <ac:spMkLst>
            <pc:docMk/>
            <pc:sldMk cId="0" sldId="260"/>
            <ac:spMk id="10" creationId="{00000000-0000-0000-0000-000000000000}"/>
          </ac:spMkLst>
        </pc:spChg>
        <pc:spChg chg="del">
          <ac:chgData name="Jagveer Kaur Khalsa" userId="437c0f31389195ba" providerId="LiveId" clId="{D33029FB-B049-4960-8FD2-7712DA9A8DD6}" dt="2023-10-02T14:05:54.205" v="563" actId="478"/>
          <ac:spMkLst>
            <pc:docMk/>
            <pc:sldMk cId="0" sldId="260"/>
            <ac:spMk id="11" creationId="{00000000-0000-0000-0000-000000000000}"/>
          </ac:spMkLst>
        </pc:spChg>
        <pc:spChg chg="del">
          <ac:chgData name="Jagveer Kaur Khalsa" userId="437c0f31389195ba" providerId="LiveId" clId="{D33029FB-B049-4960-8FD2-7712DA9A8DD6}" dt="2023-10-02T14:06:01.616" v="566" actId="478"/>
          <ac:spMkLst>
            <pc:docMk/>
            <pc:sldMk cId="0" sldId="260"/>
            <ac:spMk id="12" creationId="{00000000-0000-0000-0000-000000000000}"/>
          </ac:spMkLst>
        </pc:spChg>
        <pc:spChg chg="del mod">
          <ac:chgData name="Jagveer Kaur Khalsa" userId="437c0f31389195ba" providerId="LiveId" clId="{D33029FB-B049-4960-8FD2-7712DA9A8DD6}" dt="2023-10-02T14:06:03.724" v="568" actId="478"/>
          <ac:spMkLst>
            <pc:docMk/>
            <pc:sldMk cId="0" sldId="260"/>
            <ac:spMk id="13" creationId="{00000000-0000-0000-0000-000000000000}"/>
          </ac:spMkLst>
        </pc:spChg>
        <pc:spChg chg="del mod">
          <ac:chgData name="Jagveer Kaur Khalsa" userId="437c0f31389195ba" providerId="LiveId" clId="{D33029FB-B049-4960-8FD2-7712DA9A8DD6}" dt="2023-10-02T14:06:06.246" v="570" actId="478"/>
          <ac:spMkLst>
            <pc:docMk/>
            <pc:sldMk cId="0" sldId="260"/>
            <ac:spMk id="14" creationId="{00000000-0000-0000-0000-000000000000}"/>
          </ac:spMkLst>
        </pc:spChg>
        <pc:spChg chg="del">
          <ac:chgData name="Jagveer Kaur Khalsa" userId="437c0f31389195ba" providerId="LiveId" clId="{D33029FB-B049-4960-8FD2-7712DA9A8DD6}" dt="2023-10-02T14:06:08.673" v="571" actId="478"/>
          <ac:spMkLst>
            <pc:docMk/>
            <pc:sldMk cId="0" sldId="260"/>
            <ac:spMk id="15" creationId="{00000000-0000-0000-0000-000000000000}"/>
          </ac:spMkLst>
        </pc:spChg>
        <pc:spChg chg="del">
          <ac:chgData name="Jagveer Kaur Khalsa" userId="437c0f31389195ba" providerId="LiveId" clId="{D33029FB-B049-4960-8FD2-7712DA9A8DD6}" dt="2023-10-02T14:06:10.268" v="572" actId="478"/>
          <ac:spMkLst>
            <pc:docMk/>
            <pc:sldMk cId="0" sldId="260"/>
            <ac:spMk id="16" creationId="{00000000-0000-0000-0000-000000000000}"/>
          </ac:spMkLst>
        </pc:spChg>
        <pc:spChg chg="add del">
          <ac:chgData name="Jagveer Kaur Khalsa" userId="437c0f31389195ba" providerId="LiveId" clId="{D33029FB-B049-4960-8FD2-7712DA9A8DD6}" dt="2023-10-02T14:05:57.325" v="565" actId="478"/>
          <ac:spMkLst>
            <pc:docMk/>
            <pc:sldMk cId="0" sldId="260"/>
            <ac:spMk id="17" creationId="{00000000-0000-0000-0000-000000000000}"/>
          </ac:spMkLst>
        </pc:spChg>
      </pc:sldChg>
      <pc:sldChg chg="addSp delSp modSp mod ord modAnim">
        <pc:chgData name="Jagveer Kaur Khalsa" userId="437c0f31389195ba" providerId="LiveId" clId="{D33029FB-B049-4960-8FD2-7712DA9A8DD6}" dt="2023-10-02T15:50:05.062" v="744"/>
        <pc:sldMkLst>
          <pc:docMk/>
          <pc:sldMk cId="0" sldId="261"/>
        </pc:sldMkLst>
        <pc:spChg chg="mod">
          <ac:chgData name="Jagveer Kaur Khalsa" userId="437c0f31389195ba" providerId="LiveId" clId="{D33029FB-B049-4960-8FD2-7712DA9A8DD6}" dt="2023-10-02T15:01:43.623" v="621" actId="1076"/>
          <ac:spMkLst>
            <pc:docMk/>
            <pc:sldMk cId="0" sldId="261"/>
            <ac:spMk id="10" creationId="{00000000-0000-0000-0000-000000000000}"/>
          </ac:spMkLst>
        </pc:spChg>
        <pc:spChg chg="del">
          <ac:chgData name="Jagveer Kaur Khalsa" userId="437c0f31389195ba" providerId="LiveId" clId="{D33029FB-B049-4960-8FD2-7712DA9A8DD6}" dt="2023-10-02T14:05:29.450" v="557" actId="478"/>
          <ac:spMkLst>
            <pc:docMk/>
            <pc:sldMk cId="0" sldId="261"/>
            <ac:spMk id="11" creationId="{00000000-0000-0000-0000-000000000000}"/>
          </ac:spMkLst>
        </pc:spChg>
        <pc:spChg chg="del mod">
          <ac:chgData name="Jagveer Kaur Khalsa" userId="437c0f31389195ba" providerId="LiveId" clId="{D33029FB-B049-4960-8FD2-7712DA9A8DD6}" dt="2023-10-02T14:05:28.725" v="556" actId="478"/>
          <ac:spMkLst>
            <pc:docMk/>
            <pc:sldMk cId="0" sldId="261"/>
            <ac:spMk id="12" creationId="{00000000-0000-0000-0000-000000000000}"/>
          </ac:spMkLst>
        </pc:spChg>
        <pc:spChg chg="mod">
          <ac:chgData name="Jagveer Kaur Khalsa" userId="437c0f31389195ba" providerId="LiveId" clId="{D33029FB-B049-4960-8FD2-7712DA9A8DD6}" dt="2023-10-02T14:05:33.458" v="558" actId="1076"/>
          <ac:spMkLst>
            <pc:docMk/>
            <pc:sldMk cId="0" sldId="261"/>
            <ac:spMk id="13" creationId="{00000000-0000-0000-0000-000000000000}"/>
          </ac:spMkLst>
        </pc:spChg>
        <pc:spChg chg="mod">
          <ac:chgData name="Jagveer Kaur Khalsa" userId="437c0f31389195ba" providerId="LiveId" clId="{D33029FB-B049-4960-8FD2-7712DA9A8DD6}" dt="2023-10-02T14:05:36.785" v="559" actId="1076"/>
          <ac:spMkLst>
            <pc:docMk/>
            <pc:sldMk cId="0" sldId="261"/>
            <ac:spMk id="14" creationId="{00000000-0000-0000-0000-000000000000}"/>
          </ac:spMkLst>
        </pc:spChg>
        <pc:spChg chg="mod">
          <ac:chgData name="Jagveer Kaur Khalsa" userId="437c0f31389195ba" providerId="LiveId" clId="{D33029FB-B049-4960-8FD2-7712DA9A8DD6}" dt="2023-10-02T14:05:44.850" v="560" actId="1076"/>
          <ac:spMkLst>
            <pc:docMk/>
            <pc:sldMk cId="0" sldId="261"/>
            <ac:spMk id="15" creationId="{00000000-0000-0000-0000-000000000000}"/>
          </ac:spMkLst>
        </pc:spChg>
        <pc:spChg chg="mod">
          <ac:chgData name="Jagveer Kaur Khalsa" userId="437c0f31389195ba" providerId="LiveId" clId="{D33029FB-B049-4960-8FD2-7712DA9A8DD6}" dt="2023-10-02T15:47:00.741" v="683" actId="1076"/>
          <ac:spMkLst>
            <pc:docMk/>
            <pc:sldMk cId="0" sldId="261"/>
            <ac:spMk id="16" creationId="{00000000-0000-0000-0000-000000000000}"/>
          </ac:spMkLst>
        </pc:spChg>
        <pc:spChg chg="mod">
          <ac:chgData name="Jagveer Kaur Khalsa" userId="437c0f31389195ba" providerId="LiveId" clId="{D33029FB-B049-4960-8FD2-7712DA9A8DD6}" dt="2023-10-02T14:08:08.093" v="618" actId="1076"/>
          <ac:spMkLst>
            <pc:docMk/>
            <pc:sldMk cId="0" sldId="261"/>
            <ac:spMk id="17" creationId="{00000000-0000-0000-0000-000000000000}"/>
          </ac:spMkLst>
        </pc:spChg>
        <pc:spChg chg="mod">
          <ac:chgData name="Jagveer Kaur Khalsa" userId="437c0f31389195ba" providerId="LiveId" clId="{D33029FB-B049-4960-8FD2-7712DA9A8DD6}" dt="2023-10-02T14:07:55.249" v="616" actId="1076"/>
          <ac:spMkLst>
            <pc:docMk/>
            <pc:sldMk cId="0" sldId="261"/>
            <ac:spMk id="18" creationId="{00000000-0000-0000-0000-000000000000}"/>
          </ac:spMkLst>
        </pc:spChg>
        <pc:spChg chg="del">
          <ac:chgData name="Jagveer Kaur Khalsa" userId="437c0f31389195ba" providerId="LiveId" clId="{D33029FB-B049-4960-8FD2-7712DA9A8DD6}" dt="2023-10-02T15:48:23.582" v="725" actId="478"/>
          <ac:spMkLst>
            <pc:docMk/>
            <pc:sldMk cId="0" sldId="261"/>
            <ac:spMk id="19" creationId="{00000000-0000-0000-0000-000000000000}"/>
          </ac:spMkLst>
        </pc:spChg>
        <pc:spChg chg="add mod">
          <ac:chgData name="Jagveer Kaur Khalsa" userId="437c0f31389195ba" providerId="LiveId" clId="{D33029FB-B049-4960-8FD2-7712DA9A8DD6}" dt="2023-10-02T15:48:40.142" v="726" actId="1076"/>
          <ac:spMkLst>
            <pc:docMk/>
            <pc:sldMk cId="0" sldId="261"/>
            <ac:spMk id="20" creationId="{CC36B3C1-2CF1-0997-377C-294AD39F97F7}"/>
          </ac:spMkLst>
        </pc:spChg>
        <pc:spChg chg="add mod">
          <ac:chgData name="Jagveer Kaur Khalsa" userId="437c0f31389195ba" providerId="LiveId" clId="{D33029FB-B049-4960-8FD2-7712DA9A8DD6}" dt="2023-10-02T15:02:07.567" v="623"/>
          <ac:spMkLst>
            <pc:docMk/>
            <pc:sldMk cId="0" sldId="261"/>
            <ac:spMk id="21" creationId="{F2EC5C37-B044-ECE8-0AC0-D78F568045DC}"/>
          </ac:spMkLst>
        </pc:spChg>
        <pc:spChg chg="add mod">
          <ac:chgData name="Jagveer Kaur Khalsa" userId="437c0f31389195ba" providerId="LiveId" clId="{D33029FB-B049-4960-8FD2-7712DA9A8DD6}" dt="2023-10-02T15:47:04.690" v="684" actId="1076"/>
          <ac:spMkLst>
            <pc:docMk/>
            <pc:sldMk cId="0" sldId="261"/>
            <ac:spMk id="22" creationId="{2CADD211-E1D5-1DB3-2232-584D8A85AA0B}"/>
          </ac:spMkLst>
        </pc:spChg>
        <pc:spChg chg="add mod">
          <ac:chgData name="Jagveer Kaur Khalsa" userId="437c0f31389195ba" providerId="LiveId" clId="{D33029FB-B049-4960-8FD2-7712DA9A8DD6}" dt="2023-10-02T15:46:27.363" v="677"/>
          <ac:spMkLst>
            <pc:docMk/>
            <pc:sldMk cId="0" sldId="261"/>
            <ac:spMk id="23" creationId="{14D46248-7F7E-A6F4-542E-760E5CBBAACE}"/>
          </ac:spMkLst>
        </pc:spChg>
        <pc:spChg chg="add mod">
          <ac:chgData name="Jagveer Kaur Khalsa" userId="437c0f31389195ba" providerId="LiveId" clId="{D33029FB-B049-4960-8FD2-7712DA9A8DD6}" dt="2023-10-02T15:48:44.351" v="727" actId="1076"/>
          <ac:spMkLst>
            <pc:docMk/>
            <pc:sldMk cId="0" sldId="261"/>
            <ac:spMk id="24" creationId="{D08E2096-E9E0-6A14-8F20-211308EEC082}"/>
          </ac:spMkLst>
        </pc:spChg>
        <pc:spChg chg="add mod">
          <ac:chgData name="Jagveer Kaur Khalsa" userId="437c0f31389195ba" providerId="LiveId" clId="{D33029FB-B049-4960-8FD2-7712DA9A8DD6}" dt="2023-10-02T15:48:50.763" v="728" actId="1076"/>
          <ac:spMkLst>
            <pc:docMk/>
            <pc:sldMk cId="0" sldId="261"/>
            <ac:spMk id="25" creationId="{2DF50B50-22A0-2D5C-2C39-9C915164952E}"/>
          </ac:spMkLst>
        </pc:spChg>
      </pc:sldChg>
      <pc:sldChg chg="addSp delSp modSp mod modTransition modAnim">
        <pc:chgData name="Jagveer Kaur Khalsa" userId="437c0f31389195ba" providerId="LiveId" clId="{D33029FB-B049-4960-8FD2-7712DA9A8DD6}" dt="2023-10-02T16:04:00.391" v="839" actId="1076"/>
        <pc:sldMkLst>
          <pc:docMk/>
          <pc:sldMk cId="0" sldId="262"/>
        </pc:sldMkLst>
        <pc:spChg chg="mod">
          <ac:chgData name="Jagveer Kaur Khalsa" userId="437c0f31389195ba" providerId="LiveId" clId="{D33029FB-B049-4960-8FD2-7712DA9A8DD6}" dt="2023-10-02T15:51:40.579" v="772" actId="20577"/>
          <ac:spMkLst>
            <pc:docMk/>
            <pc:sldMk cId="0" sldId="262"/>
            <ac:spMk id="9" creationId="{00000000-0000-0000-0000-000000000000}"/>
          </ac:spMkLst>
        </pc:spChg>
        <pc:spChg chg="del">
          <ac:chgData name="Jagveer Kaur Khalsa" userId="437c0f31389195ba" providerId="LiveId" clId="{D33029FB-B049-4960-8FD2-7712DA9A8DD6}" dt="2023-10-02T15:52:39.247" v="775" actId="478"/>
          <ac:spMkLst>
            <pc:docMk/>
            <pc:sldMk cId="0" sldId="262"/>
            <ac:spMk id="10" creationId="{00000000-0000-0000-0000-000000000000}"/>
          </ac:spMkLst>
        </pc:spChg>
        <pc:spChg chg="mod">
          <ac:chgData name="Jagveer Kaur Khalsa" userId="437c0f31389195ba" providerId="LiveId" clId="{D33029FB-B049-4960-8FD2-7712DA9A8DD6}" dt="2023-10-02T15:54:38.152" v="798" actId="20577"/>
          <ac:spMkLst>
            <pc:docMk/>
            <pc:sldMk cId="0" sldId="262"/>
            <ac:spMk id="11" creationId="{00000000-0000-0000-0000-000000000000}"/>
          </ac:spMkLst>
        </pc:spChg>
        <pc:spChg chg="del">
          <ac:chgData name="Jagveer Kaur Khalsa" userId="437c0f31389195ba" providerId="LiveId" clId="{D33029FB-B049-4960-8FD2-7712DA9A8DD6}" dt="2023-10-02T15:53:59.852" v="794" actId="478"/>
          <ac:spMkLst>
            <pc:docMk/>
            <pc:sldMk cId="0" sldId="262"/>
            <ac:spMk id="12" creationId="{00000000-0000-0000-0000-000000000000}"/>
          </ac:spMkLst>
        </pc:spChg>
        <pc:spChg chg="add del mod">
          <ac:chgData name="Jagveer Kaur Khalsa" userId="437c0f31389195ba" providerId="LiveId" clId="{D33029FB-B049-4960-8FD2-7712DA9A8DD6}" dt="2023-10-02T15:55:26.693" v="806" actId="1076"/>
          <ac:spMkLst>
            <pc:docMk/>
            <pc:sldMk cId="0" sldId="262"/>
            <ac:spMk id="13" creationId="{00000000-0000-0000-0000-000000000000}"/>
          </ac:spMkLst>
        </pc:spChg>
        <pc:spChg chg="del">
          <ac:chgData name="Jagveer Kaur Khalsa" userId="437c0f31389195ba" providerId="LiveId" clId="{D33029FB-B049-4960-8FD2-7712DA9A8DD6}" dt="2023-10-02T15:52:35.942" v="774" actId="478"/>
          <ac:spMkLst>
            <pc:docMk/>
            <pc:sldMk cId="0" sldId="262"/>
            <ac:spMk id="14" creationId="{00000000-0000-0000-0000-000000000000}"/>
          </ac:spMkLst>
        </pc:spChg>
        <pc:spChg chg="del mod">
          <ac:chgData name="Jagveer Kaur Khalsa" userId="437c0f31389195ba" providerId="LiveId" clId="{D33029FB-B049-4960-8FD2-7712DA9A8DD6}" dt="2023-10-02T15:53:55.412" v="793" actId="478"/>
          <ac:spMkLst>
            <pc:docMk/>
            <pc:sldMk cId="0" sldId="262"/>
            <ac:spMk id="15" creationId="{00000000-0000-0000-0000-000000000000}"/>
          </ac:spMkLst>
        </pc:spChg>
        <pc:spChg chg="del">
          <ac:chgData name="Jagveer Kaur Khalsa" userId="437c0f31389195ba" providerId="LiveId" clId="{D33029FB-B049-4960-8FD2-7712DA9A8DD6}" dt="2023-10-02T15:51:53.363" v="773" actId="478"/>
          <ac:spMkLst>
            <pc:docMk/>
            <pc:sldMk cId="0" sldId="262"/>
            <ac:spMk id="19" creationId="{00000000-0000-0000-0000-000000000000}"/>
          </ac:spMkLst>
        </pc:spChg>
        <pc:spChg chg="add del mod">
          <ac:chgData name="Jagveer Kaur Khalsa" userId="437c0f31389195ba" providerId="LiveId" clId="{D33029FB-B049-4960-8FD2-7712DA9A8DD6}" dt="2023-10-02T15:55:26.183" v="805"/>
          <ac:spMkLst>
            <pc:docMk/>
            <pc:sldMk cId="0" sldId="262"/>
            <ac:spMk id="20" creationId="{5F0309BD-7C0E-2395-685E-7C9EBF7FB3F2}"/>
          </ac:spMkLst>
        </pc:spChg>
        <pc:spChg chg="add mod">
          <ac:chgData name="Jagveer Kaur Khalsa" userId="437c0f31389195ba" providerId="LiveId" clId="{D33029FB-B049-4960-8FD2-7712DA9A8DD6}" dt="2023-10-02T15:56:44.792" v="819" actId="12"/>
          <ac:spMkLst>
            <pc:docMk/>
            <pc:sldMk cId="0" sldId="262"/>
            <ac:spMk id="21" creationId="{6996E7F2-EAB3-55DA-125C-ADECCB2C307E}"/>
          </ac:spMkLst>
        </pc:spChg>
        <pc:picChg chg="add mod">
          <ac:chgData name="Jagveer Kaur Khalsa" userId="437c0f31389195ba" providerId="LiveId" clId="{D33029FB-B049-4960-8FD2-7712DA9A8DD6}" dt="2023-10-02T16:04:00.391" v="839" actId="1076"/>
          <ac:picMkLst>
            <pc:docMk/>
            <pc:sldMk cId="0" sldId="262"/>
            <ac:picMk id="23" creationId="{1E90053D-5786-B36C-E568-7ACE52A905CE}"/>
          </ac:picMkLst>
        </pc:picChg>
      </pc:sldChg>
      <pc:sldChg chg="addSp delSp modSp mod modTransition modAnim">
        <pc:chgData name="Jagveer Kaur Khalsa" userId="437c0f31389195ba" providerId="LiveId" clId="{D33029FB-B049-4960-8FD2-7712DA9A8DD6}" dt="2023-10-02T16:12:13.993" v="906"/>
        <pc:sldMkLst>
          <pc:docMk/>
          <pc:sldMk cId="0" sldId="263"/>
        </pc:sldMkLst>
        <pc:spChg chg="mod">
          <ac:chgData name="Jagveer Kaur Khalsa" userId="437c0f31389195ba" providerId="LiveId" clId="{D33029FB-B049-4960-8FD2-7712DA9A8DD6}" dt="2023-10-02T16:04:34.392" v="867" actId="255"/>
          <ac:spMkLst>
            <pc:docMk/>
            <pc:sldMk cId="0" sldId="263"/>
            <ac:spMk id="9" creationId="{00000000-0000-0000-0000-000000000000}"/>
          </ac:spMkLst>
        </pc:spChg>
        <pc:spChg chg="del">
          <ac:chgData name="Jagveer Kaur Khalsa" userId="437c0f31389195ba" providerId="LiveId" clId="{D33029FB-B049-4960-8FD2-7712DA9A8DD6}" dt="2023-10-02T16:06:45.188" v="883" actId="478"/>
          <ac:spMkLst>
            <pc:docMk/>
            <pc:sldMk cId="0" sldId="263"/>
            <ac:spMk id="10" creationId="{00000000-0000-0000-0000-000000000000}"/>
          </ac:spMkLst>
        </pc:spChg>
        <pc:spChg chg="del">
          <ac:chgData name="Jagveer Kaur Khalsa" userId="437c0f31389195ba" providerId="LiveId" clId="{D33029FB-B049-4960-8FD2-7712DA9A8DD6}" dt="2023-10-02T16:06:49.421" v="884" actId="478"/>
          <ac:spMkLst>
            <pc:docMk/>
            <pc:sldMk cId="0" sldId="263"/>
            <ac:spMk id="11" creationId="{00000000-0000-0000-0000-000000000000}"/>
          </ac:spMkLst>
        </pc:spChg>
        <pc:spChg chg="del">
          <ac:chgData name="Jagveer Kaur Khalsa" userId="437c0f31389195ba" providerId="LiveId" clId="{D33029FB-B049-4960-8FD2-7712DA9A8DD6}" dt="2023-10-02T16:06:58.443" v="885" actId="478"/>
          <ac:spMkLst>
            <pc:docMk/>
            <pc:sldMk cId="0" sldId="263"/>
            <ac:spMk id="12" creationId="{00000000-0000-0000-0000-000000000000}"/>
          </ac:spMkLst>
        </pc:spChg>
        <pc:spChg chg="del">
          <ac:chgData name="Jagveer Kaur Khalsa" userId="437c0f31389195ba" providerId="LiveId" clId="{D33029FB-B049-4960-8FD2-7712DA9A8DD6}" dt="2023-10-02T16:07:07.153" v="887" actId="478"/>
          <ac:spMkLst>
            <pc:docMk/>
            <pc:sldMk cId="0" sldId="263"/>
            <ac:spMk id="13" creationId="{00000000-0000-0000-0000-000000000000}"/>
          </ac:spMkLst>
        </pc:spChg>
        <pc:spChg chg="mod">
          <ac:chgData name="Jagveer Kaur Khalsa" userId="437c0f31389195ba" providerId="LiveId" clId="{D33029FB-B049-4960-8FD2-7712DA9A8DD6}" dt="2023-10-02T16:09:56.531" v="893" actId="113"/>
          <ac:spMkLst>
            <pc:docMk/>
            <pc:sldMk cId="0" sldId="263"/>
            <ac:spMk id="14" creationId="{00000000-0000-0000-0000-000000000000}"/>
          </ac:spMkLst>
        </pc:spChg>
        <pc:spChg chg="del">
          <ac:chgData name="Jagveer Kaur Khalsa" userId="437c0f31389195ba" providerId="LiveId" clId="{D33029FB-B049-4960-8FD2-7712DA9A8DD6}" dt="2023-10-02T16:07:02.572" v="886" actId="478"/>
          <ac:spMkLst>
            <pc:docMk/>
            <pc:sldMk cId="0" sldId="263"/>
            <ac:spMk id="15" creationId="{00000000-0000-0000-0000-000000000000}"/>
          </ac:spMkLst>
        </pc:spChg>
        <pc:spChg chg="del">
          <ac:chgData name="Jagveer Kaur Khalsa" userId="437c0f31389195ba" providerId="LiveId" clId="{D33029FB-B049-4960-8FD2-7712DA9A8DD6}" dt="2023-10-02T16:11:51.892" v="901" actId="478"/>
          <ac:spMkLst>
            <pc:docMk/>
            <pc:sldMk cId="0" sldId="263"/>
            <ac:spMk id="19" creationId="{00000000-0000-0000-0000-000000000000}"/>
          </ac:spMkLst>
        </pc:spChg>
        <pc:picChg chg="add del mod">
          <ac:chgData name="Jagveer Kaur Khalsa" userId="437c0f31389195ba" providerId="LiveId" clId="{D33029FB-B049-4960-8FD2-7712DA9A8DD6}" dt="2023-10-02T16:10:15.472" v="896" actId="478"/>
          <ac:picMkLst>
            <pc:docMk/>
            <pc:sldMk cId="0" sldId="263"/>
            <ac:picMk id="21" creationId="{20AB187E-6654-B061-ACA9-F68448710B4B}"/>
          </ac:picMkLst>
        </pc:picChg>
        <pc:picChg chg="add mod">
          <ac:chgData name="Jagveer Kaur Khalsa" userId="437c0f31389195ba" providerId="LiveId" clId="{D33029FB-B049-4960-8FD2-7712DA9A8DD6}" dt="2023-10-02T16:11:56.315" v="902" actId="1076"/>
          <ac:picMkLst>
            <pc:docMk/>
            <pc:sldMk cId="0" sldId="263"/>
            <ac:picMk id="23" creationId="{13DC54C6-6BDB-9CF2-F131-9921A9B6DED0}"/>
          </ac:picMkLst>
        </pc:picChg>
      </pc:sldChg>
      <pc:sldChg chg="delSp modSp mod modTransition modAnim">
        <pc:chgData name="Jagveer Kaur Khalsa" userId="437c0f31389195ba" providerId="LiveId" clId="{D33029FB-B049-4960-8FD2-7712DA9A8DD6}" dt="2023-10-02T16:21:42.312" v="943"/>
        <pc:sldMkLst>
          <pc:docMk/>
          <pc:sldMk cId="0" sldId="264"/>
        </pc:sldMkLst>
        <pc:spChg chg="mod">
          <ac:chgData name="Jagveer Kaur Khalsa" userId="437c0f31389195ba" providerId="LiveId" clId="{D33029FB-B049-4960-8FD2-7712DA9A8DD6}" dt="2023-10-02T16:17:35.503" v="940" actId="1076"/>
          <ac:spMkLst>
            <pc:docMk/>
            <pc:sldMk cId="0" sldId="264"/>
            <ac:spMk id="8" creationId="{00000000-0000-0000-0000-000000000000}"/>
          </ac:spMkLst>
        </pc:spChg>
        <pc:spChg chg="del">
          <ac:chgData name="Jagveer Kaur Khalsa" userId="437c0f31389195ba" providerId="LiveId" clId="{D33029FB-B049-4960-8FD2-7712DA9A8DD6}" dt="2023-10-02T16:16:40.111" v="908" actId="478"/>
          <ac:spMkLst>
            <pc:docMk/>
            <pc:sldMk cId="0" sldId="264"/>
            <ac:spMk id="9" creationId="{00000000-0000-0000-0000-000000000000}"/>
          </ac:spMkLst>
        </pc:spChg>
        <pc:spChg chg="del">
          <ac:chgData name="Jagveer Kaur Khalsa" userId="437c0f31389195ba" providerId="LiveId" clId="{D33029FB-B049-4960-8FD2-7712DA9A8DD6}" dt="2023-10-02T16:16:40.111" v="908" actId="478"/>
          <ac:spMkLst>
            <pc:docMk/>
            <pc:sldMk cId="0" sldId="264"/>
            <ac:spMk id="10" creationId="{00000000-0000-0000-0000-000000000000}"/>
          </ac:spMkLst>
        </pc:spChg>
        <pc:spChg chg="del">
          <ac:chgData name="Jagveer Kaur Khalsa" userId="437c0f31389195ba" providerId="LiveId" clId="{D33029FB-B049-4960-8FD2-7712DA9A8DD6}" dt="2023-10-02T16:16:40.111" v="908" actId="478"/>
          <ac:spMkLst>
            <pc:docMk/>
            <pc:sldMk cId="0" sldId="264"/>
            <ac:spMk id="11" creationId="{00000000-0000-0000-0000-000000000000}"/>
          </ac:spMkLst>
        </pc:spChg>
        <pc:spChg chg="del">
          <ac:chgData name="Jagveer Kaur Khalsa" userId="437c0f31389195ba" providerId="LiveId" clId="{D33029FB-B049-4960-8FD2-7712DA9A8DD6}" dt="2023-10-02T16:16:40.111" v="908" actId="478"/>
          <ac:spMkLst>
            <pc:docMk/>
            <pc:sldMk cId="0" sldId="264"/>
            <ac:spMk id="12" creationId="{00000000-0000-0000-0000-000000000000}"/>
          </ac:spMkLst>
        </pc:spChg>
        <pc:spChg chg="del">
          <ac:chgData name="Jagveer Kaur Khalsa" userId="437c0f31389195ba" providerId="LiveId" clId="{D33029FB-B049-4960-8FD2-7712DA9A8DD6}" dt="2023-10-02T16:16:40.111" v="908" actId="478"/>
          <ac:spMkLst>
            <pc:docMk/>
            <pc:sldMk cId="0" sldId="264"/>
            <ac:spMk id="25" creationId="{00000000-0000-0000-0000-000000000000}"/>
          </ac:spMkLst>
        </pc:spChg>
        <pc:spChg chg="del">
          <ac:chgData name="Jagveer Kaur Khalsa" userId="437c0f31389195ba" providerId="LiveId" clId="{D33029FB-B049-4960-8FD2-7712DA9A8DD6}" dt="2023-10-02T16:16:40.111" v="908" actId="478"/>
          <ac:spMkLst>
            <pc:docMk/>
            <pc:sldMk cId="0" sldId="264"/>
            <ac:spMk id="30" creationId="{00000000-0000-0000-0000-000000000000}"/>
          </ac:spMkLst>
        </pc:spChg>
        <pc:spChg chg="mod">
          <ac:chgData name="Jagveer Kaur Khalsa" userId="437c0f31389195ba" providerId="LiveId" clId="{D33029FB-B049-4960-8FD2-7712DA9A8DD6}" dt="2023-10-02T16:17:31.263" v="939" actId="1076"/>
          <ac:spMkLst>
            <pc:docMk/>
            <pc:sldMk cId="0" sldId="264"/>
            <ac:spMk id="35" creationId="{00000000-0000-0000-0000-000000000000}"/>
          </ac:spMkLst>
        </pc:spChg>
        <pc:spChg chg="del">
          <ac:chgData name="Jagveer Kaur Khalsa" userId="437c0f31389195ba" providerId="LiveId" clId="{D33029FB-B049-4960-8FD2-7712DA9A8DD6}" dt="2023-10-02T16:16:44.652" v="909" actId="478"/>
          <ac:spMkLst>
            <pc:docMk/>
            <pc:sldMk cId="0" sldId="264"/>
            <ac:spMk id="36" creationId="{00000000-0000-0000-0000-000000000000}"/>
          </ac:spMkLst>
        </pc:spChg>
        <pc:grpChg chg="del">
          <ac:chgData name="Jagveer Kaur Khalsa" userId="437c0f31389195ba" providerId="LiveId" clId="{D33029FB-B049-4960-8FD2-7712DA9A8DD6}" dt="2023-10-02T16:16:40.111" v="908" actId="478"/>
          <ac:grpSpMkLst>
            <pc:docMk/>
            <pc:sldMk cId="0" sldId="264"/>
            <ac:grpSpMk id="13" creationId="{00000000-0000-0000-0000-000000000000}"/>
          </ac:grpSpMkLst>
        </pc:grpChg>
        <pc:grpChg chg="del">
          <ac:chgData name="Jagveer Kaur Khalsa" userId="437c0f31389195ba" providerId="LiveId" clId="{D33029FB-B049-4960-8FD2-7712DA9A8DD6}" dt="2023-10-02T16:16:40.111" v="908" actId="478"/>
          <ac:grpSpMkLst>
            <pc:docMk/>
            <pc:sldMk cId="0" sldId="264"/>
            <ac:grpSpMk id="17" creationId="{00000000-0000-0000-0000-000000000000}"/>
          </ac:grpSpMkLst>
        </pc:grpChg>
        <pc:grpChg chg="del">
          <ac:chgData name="Jagveer Kaur Khalsa" userId="437c0f31389195ba" providerId="LiveId" clId="{D33029FB-B049-4960-8FD2-7712DA9A8DD6}" dt="2023-10-02T16:16:40.111" v="908" actId="478"/>
          <ac:grpSpMkLst>
            <pc:docMk/>
            <pc:sldMk cId="0" sldId="264"/>
            <ac:grpSpMk id="21" creationId="{00000000-0000-0000-0000-000000000000}"/>
          </ac:grpSpMkLst>
        </pc:grpChg>
        <pc:grpChg chg="del">
          <ac:chgData name="Jagveer Kaur Khalsa" userId="437c0f31389195ba" providerId="LiveId" clId="{D33029FB-B049-4960-8FD2-7712DA9A8DD6}" dt="2023-10-02T16:16:40.111" v="908" actId="478"/>
          <ac:grpSpMkLst>
            <pc:docMk/>
            <pc:sldMk cId="0" sldId="264"/>
            <ac:grpSpMk id="26" creationId="{00000000-0000-0000-0000-000000000000}"/>
          </ac:grpSpMkLst>
        </pc:grpChg>
        <pc:grpChg chg="del">
          <ac:chgData name="Jagveer Kaur Khalsa" userId="437c0f31389195ba" providerId="LiveId" clId="{D33029FB-B049-4960-8FD2-7712DA9A8DD6}" dt="2023-10-02T16:16:40.111" v="908" actId="478"/>
          <ac:grpSpMkLst>
            <pc:docMk/>
            <pc:sldMk cId="0" sldId="264"/>
            <ac:grpSpMk id="31" creationId="{00000000-0000-0000-0000-000000000000}"/>
          </ac:grpSpMkLst>
        </pc:grpChg>
      </pc:sldChg>
      <pc:sldChg chg="addSp delSp modSp mod modAnim">
        <pc:chgData name="Jagveer Kaur Khalsa" userId="437c0f31389195ba" providerId="LiveId" clId="{D33029FB-B049-4960-8FD2-7712DA9A8DD6}" dt="2023-10-02T17:07:43.265" v="1588"/>
        <pc:sldMkLst>
          <pc:docMk/>
          <pc:sldMk cId="0" sldId="265"/>
        </pc:sldMkLst>
        <pc:spChg chg="mod">
          <ac:chgData name="Jagveer Kaur Khalsa" userId="437c0f31389195ba" providerId="LiveId" clId="{D33029FB-B049-4960-8FD2-7712DA9A8DD6}" dt="2023-10-02T16:38:35.412" v="1208" actId="1076"/>
          <ac:spMkLst>
            <pc:docMk/>
            <pc:sldMk cId="0" sldId="265"/>
            <ac:spMk id="2" creationId="{00000000-0000-0000-0000-000000000000}"/>
          </ac:spMkLst>
        </pc:spChg>
        <pc:spChg chg="mod">
          <ac:chgData name="Jagveer Kaur Khalsa" userId="437c0f31389195ba" providerId="LiveId" clId="{D33029FB-B049-4960-8FD2-7712DA9A8DD6}" dt="2023-10-02T16:38:35.412" v="1208" actId="1076"/>
          <ac:spMkLst>
            <pc:docMk/>
            <pc:sldMk cId="0" sldId="265"/>
            <ac:spMk id="3" creationId="{00000000-0000-0000-0000-000000000000}"/>
          </ac:spMkLst>
        </pc:spChg>
        <pc:spChg chg="mod">
          <ac:chgData name="Jagveer Kaur Khalsa" userId="437c0f31389195ba" providerId="LiveId" clId="{D33029FB-B049-4960-8FD2-7712DA9A8DD6}" dt="2023-10-02T16:38:35.412" v="1208" actId="1076"/>
          <ac:spMkLst>
            <pc:docMk/>
            <pc:sldMk cId="0" sldId="265"/>
            <ac:spMk id="4" creationId="{00000000-0000-0000-0000-000000000000}"/>
          </ac:spMkLst>
        </pc:spChg>
        <pc:spChg chg="mod">
          <ac:chgData name="Jagveer Kaur Khalsa" userId="437c0f31389195ba" providerId="LiveId" clId="{D33029FB-B049-4960-8FD2-7712DA9A8DD6}" dt="2023-10-02T16:38:35.412" v="1208" actId="1076"/>
          <ac:spMkLst>
            <pc:docMk/>
            <pc:sldMk cId="0" sldId="265"/>
            <ac:spMk id="5" creationId="{00000000-0000-0000-0000-000000000000}"/>
          </ac:spMkLst>
        </pc:spChg>
        <pc:spChg chg="mod">
          <ac:chgData name="Jagveer Kaur Khalsa" userId="437c0f31389195ba" providerId="LiveId" clId="{D33029FB-B049-4960-8FD2-7712DA9A8DD6}" dt="2023-10-02T16:38:35.412" v="1208" actId="1076"/>
          <ac:spMkLst>
            <pc:docMk/>
            <pc:sldMk cId="0" sldId="265"/>
            <ac:spMk id="6" creationId="{00000000-0000-0000-0000-000000000000}"/>
          </ac:spMkLst>
        </pc:spChg>
        <pc:spChg chg="mod">
          <ac:chgData name="Jagveer Kaur Khalsa" userId="437c0f31389195ba" providerId="LiveId" clId="{D33029FB-B049-4960-8FD2-7712DA9A8DD6}" dt="2023-10-02T16:38:35.412" v="1208" actId="1076"/>
          <ac:spMkLst>
            <pc:docMk/>
            <pc:sldMk cId="0" sldId="265"/>
            <ac:spMk id="7" creationId="{00000000-0000-0000-0000-000000000000}"/>
          </ac:spMkLst>
        </pc:spChg>
        <pc:spChg chg="mod">
          <ac:chgData name="Jagveer Kaur Khalsa" userId="437c0f31389195ba" providerId="LiveId" clId="{D33029FB-B049-4960-8FD2-7712DA9A8DD6}" dt="2023-10-02T16:39:14.444" v="1220" actId="1076"/>
          <ac:spMkLst>
            <pc:docMk/>
            <pc:sldMk cId="0" sldId="265"/>
            <ac:spMk id="8" creationId="{00000000-0000-0000-0000-000000000000}"/>
          </ac:spMkLst>
        </pc:spChg>
        <pc:spChg chg="del mod">
          <ac:chgData name="Jagveer Kaur Khalsa" userId="437c0f31389195ba" providerId="LiveId" clId="{D33029FB-B049-4960-8FD2-7712DA9A8DD6}" dt="2023-10-02T16:42:32.947" v="1233" actId="478"/>
          <ac:spMkLst>
            <pc:docMk/>
            <pc:sldMk cId="0" sldId="265"/>
            <ac:spMk id="9" creationId="{00000000-0000-0000-0000-000000000000}"/>
          </ac:spMkLst>
        </pc:spChg>
        <pc:spChg chg="mod">
          <ac:chgData name="Jagveer Kaur Khalsa" userId="437c0f31389195ba" providerId="LiveId" clId="{D33029FB-B049-4960-8FD2-7712DA9A8DD6}" dt="2023-10-02T16:39:09.375" v="1219" actId="1076"/>
          <ac:spMkLst>
            <pc:docMk/>
            <pc:sldMk cId="0" sldId="265"/>
            <ac:spMk id="10" creationId="{00000000-0000-0000-0000-000000000000}"/>
          </ac:spMkLst>
        </pc:spChg>
        <pc:spChg chg="del mod">
          <ac:chgData name="Jagveer Kaur Khalsa" userId="437c0f31389195ba" providerId="LiveId" clId="{D33029FB-B049-4960-8FD2-7712DA9A8DD6}" dt="2023-10-02T16:40:35.052" v="1221" actId="478"/>
          <ac:spMkLst>
            <pc:docMk/>
            <pc:sldMk cId="0" sldId="265"/>
            <ac:spMk id="11" creationId="{00000000-0000-0000-0000-000000000000}"/>
          </ac:spMkLst>
        </pc:spChg>
        <pc:spChg chg="add del mod">
          <ac:chgData name="Jagveer Kaur Khalsa" userId="437c0f31389195ba" providerId="LiveId" clId="{D33029FB-B049-4960-8FD2-7712DA9A8DD6}" dt="2023-10-02T16:46:12.556" v="1275" actId="1076"/>
          <ac:spMkLst>
            <pc:docMk/>
            <pc:sldMk cId="0" sldId="265"/>
            <ac:spMk id="12" creationId="{00000000-0000-0000-0000-000000000000}"/>
          </ac:spMkLst>
        </pc:spChg>
        <pc:spChg chg="del mod">
          <ac:chgData name="Jagveer Kaur Khalsa" userId="437c0f31389195ba" providerId="LiveId" clId="{D33029FB-B049-4960-8FD2-7712DA9A8DD6}" dt="2023-10-02T16:40:38.301" v="1222" actId="478"/>
          <ac:spMkLst>
            <pc:docMk/>
            <pc:sldMk cId="0" sldId="265"/>
            <ac:spMk id="13" creationId="{00000000-0000-0000-0000-000000000000}"/>
          </ac:spMkLst>
        </pc:spChg>
        <pc:spChg chg="del mod">
          <ac:chgData name="Jagveer Kaur Khalsa" userId="437c0f31389195ba" providerId="LiveId" clId="{D33029FB-B049-4960-8FD2-7712DA9A8DD6}" dt="2023-10-02T16:40:43.637" v="1223" actId="478"/>
          <ac:spMkLst>
            <pc:docMk/>
            <pc:sldMk cId="0" sldId="265"/>
            <ac:spMk id="14" creationId="{00000000-0000-0000-0000-000000000000}"/>
          </ac:spMkLst>
        </pc:spChg>
        <pc:spChg chg="del mod">
          <ac:chgData name="Jagveer Kaur Khalsa" userId="437c0f31389195ba" providerId="LiveId" clId="{D33029FB-B049-4960-8FD2-7712DA9A8DD6}" dt="2023-10-02T16:40:43.637" v="1223" actId="478"/>
          <ac:spMkLst>
            <pc:docMk/>
            <pc:sldMk cId="0" sldId="265"/>
            <ac:spMk id="15" creationId="{00000000-0000-0000-0000-000000000000}"/>
          </ac:spMkLst>
        </pc:spChg>
        <pc:spChg chg="del mod">
          <ac:chgData name="Jagveer Kaur Khalsa" userId="437c0f31389195ba" providerId="LiveId" clId="{D33029FB-B049-4960-8FD2-7712DA9A8DD6}" dt="2023-10-02T16:40:43.637" v="1223" actId="478"/>
          <ac:spMkLst>
            <pc:docMk/>
            <pc:sldMk cId="0" sldId="265"/>
            <ac:spMk id="16" creationId="{00000000-0000-0000-0000-000000000000}"/>
          </ac:spMkLst>
        </pc:spChg>
        <pc:spChg chg="del mod">
          <ac:chgData name="Jagveer Kaur Khalsa" userId="437c0f31389195ba" providerId="LiveId" clId="{D33029FB-B049-4960-8FD2-7712DA9A8DD6}" dt="2023-10-02T16:40:48.247" v="1224" actId="478"/>
          <ac:spMkLst>
            <pc:docMk/>
            <pc:sldMk cId="0" sldId="265"/>
            <ac:spMk id="17" creationId="{00000000-0000-0000-0000-000000000000}"/>
          </ac:spMkLst>
        </pc:spChg>
        <pc:spChg chg="add del">
          <ac:chgData name="Jagveer Kaur Khalsa" userId="437c0f31389195ba" providerId="LiveId" clId="{D33029FB-B049-4960-8FD2-7712DA9A8DD6}" dt="2023-10-02T16:44:56.923" v="1249"/>
          <ac:spMkLst>
            <pc:docMk/>
            <pc:sldMk cId="0" sldId="265"/>
            <ac:spMk id="20" creationId="{DA14A9BF-1835-54BE-2002-BEA0D8C0DB2E}"/>
          </ac:spMkLst>
        </pc:spChg>
        <pc:spChg chg="add del">
          <ac:chgData name="Jagveer Kaur Khalsa" userId="437c0f31389195ba" providerId="LiveId" clId="{D33029FB-B049-4960-8FD2-7712DA9A8DD6}" dt="2023-10-02T16:45:36.021" v="1255"/>
          <ac:spMkLst>
            <pc:docMk/>
            <pc:sldMk cId="0" sldId="265"/>
            <ac:spMk id="21" creationId="{3DA90142-70BA-679E-012C-056229731936}"/>
          </ac:spMkLst>
        </pc:spChg>
        <pc:picChg chg="add mod">
          <ac:chgData name="Jagveer Kaur Khalsa" userId="437c0f31389195ba" providerId="LiveId" clId="{D33029FB-B049-4960-8FD2-7712DA9A8DD6}" dt="2023-10-02T16:44:18.486" v="1239" actId="1076"/>
          <ac:picMkLst>
            <pc:docMk/>
            <pc:sldMk cId="0" sldId="265"/>
            <ac:picMk id="19" creationId="{97D5E7CB-F8CC-246F-D096-18A174083BC7}"/>
          </ac:picMkLst>
        </pc:picChg>
      </pc:sldChg>
      <pc:sldChg chg="addSp delSp modSp del mod ord modTransition modAnim">
        <pc:chgData name="Jagveer Kaur Khalsa" userId="437c0f31389195ba" providerId="LiveId" clId="{D33029FB-B049-4960-8FD2-7712DA9A8DD6}" dt="2023-10-03T14:35:06.820" v="3061" actId="47"/>
        <pc:sldMkLst>
          <pc:docMk/>
          <pc:sldMk cId="0" sldId="266"/>
        </pc:sldMkLst>
        <pc:spChg chg="mod ord">
          <ac:chgData name="Jagveer Kaur Khalsa" userId="437c0f31389195ba" providerId="LiveId" clId="{D33029FB-B049-4960-8FD2-7712DA9A8DD6}" dt="2023-10-03T14:27:25.022" v="3006" actId="1076"/>
          <ac:spMkLst>
            <pc:docMk/>
            <pc:sldMk cId="0" sldId="266"/>
            <ac:spMk id="8" creationId="{00000000-0000-0000-0000-000000000000}"/>
          </ac:spMkLst>
        </pc:spChg>
        <pc:spChg chg="mod">
          <ac:chgData name="Jagveer Kaur Khalsa" userId="437c0f31389195ba" providerId="LiveId" clId="{D33029FB-B049-4960-8FD2-7712DA9A8DD6}" dt="2023-10-03T14:26:06.106" v="2965" actId="1076"/>
          <ac:spMkLst>
            <pc:docMk/>
            <pc:sldMk cId="0" sldId="266"/>
            <ac:spMk id="9" creationId="{00000000-0000-0000-0000-000000000000}"/>
          </ac:spMkLst>
        </pc:spChg>
        <pc:spChg chg="add del">
          <ac:chgData name="Jagveer Kaur Khalsa" userId="437c0f31389195ba" providerId="LiveId" clId="{D33029FB-B049-4960-8FD2-7712DA9A8DD6}" dt="2023-10-03T14:26:09.789" v="2967" actId="478"/>
          <ac:spMkLst>
            <pc:docMk/>
            <pc:sldMk cId="0" sldId="266"/>
            <ac:spMk id="10" creationId="{00000000-0000-0000-0000-000000000000}"/>
          </ac:spMkLst>
        </pc:spChg>
        <pc:spChg chg="add del">
          <ac:chgData name="Jagveer Kaur Khalsa" userId="437c0f31389195ba" providerId="LiveId" clId="{D33029FB-B049-4960-8FD2-7712DA9A8DD6}" dt="2023-10-03T14:26:09.789" v="2967" actId="478"/>
          <ac:spMkLst>
            <pc:docMk/>
            <pc:sldMk cId="0" sldId="266"/>
            <ac:spMk id="11" creationId="{00000000-0000-0000-0000-000000000000}"/>
          </ac:spMkLst>
        </pc:spChg>
        <pc:spChg chg="add del">
          <ac:chgData name="Jagveer Kaur Khalsa" userId="437c0f31389195ba" providerId="LiveId" clId="{D33029FB-B049-4960-8FD2-7712DA9A8DD6}" dt="2023-10-03T14:26:09.789" v="2967" actId="478"/>
          <ac:spMkLst>
            <pc:docMk/>
            <pc:sldMk cId="0" sldId="266"/>
            <ac:spMk id="12" creationId="{00000000-0000-0000-0000-000000000000}"/>
          </ac:spMkLst>
        </pc:spChg>
        <pc:spChg chg="mod">
          <ac:chgData name="Jagveer Kaur Khalsa" userId="437c0f31389195ba" providerId="LiveId" clId="{D33029FB-B049-4960-8FD2-7712DA9A8DD6}" dt="2023-10-03T14:26:56.593" v="2999" actId="20577"/>
          <ac:spMkLst>
            <pc:docMk/>
            <pc:sldMk cId="0" sldId="266"/>
            <ac:spMk id="13" creationId="{00000000-0000-0000-0000-000000000000}"/>
          </ac:spMkLst>
        </pc:spChg>
        <pc:spChg chg="add del">
          <ac:chgData name="Jagveer Kaur Khalsa" userId="437c0f31389195ba" providerId="LiveId" clId="{D33029FB-B049-4960-8FD2-7712DA9A8DD6}" dt="2023-10-03T14:26:09.789" v="2967" actId="478"/>
          <ac:spMkLst>
            <pc:docMk/>
            <pc:sldMk cId="0" sldId="266"/>
            <ac:spMk id="14" creationId="{00000000-0000-0000-0000-000000000000}"/>
          </ac:spMkLst>
        </pc:spChg>
        <pc:spChg chg="del">
          <ac:chgData name="Jagveer Kaur Khalsa" userId="437c0f31389195ba" providerId="LiveId" clId="{D33029FB-B049-4960-8FD2-7712DA9A8DD6}" dt="2023-10-03T14:26:14.570" v="2968" actId="478"/>
          <ac:spMkLst>
            <pc:docMk/>
            <pc:sldMk cId="0" sldId="266"/>
            <ac:spMk id="15" creationId="{00000000-0000-0000-0000-000000000000}"/>
          </ac:spMkLst>
        </pc:spChg>
        <pc:spChg chg="del">
          <ac:chgData name="Jagveer Kaur Khalsa" userId="437c0f31389195ba" providerId="LiveId" clId="{D33029FB-B049-4960-8FD2-7712DA9A8DD6}" dt="2023-10-03T14:26:17.261" v="2969" actId="478"/>
          <ac:spMkLst>
            <pc:docMk/>
            <pc:sldMk cId="0" sldId="266"/>
            <ac:spMk id="16" creationId="{00000000-0000-0000-0000-000000000000}"/>
          </ac:spMkLst>
        </pc:spChg>
      </pc:sldChg>
      <pc:sldChg chg="delSp mod ord modTransition">
        <pc:chgData name="Jagveer Kaur Khalsa" userId="437c0f31389195ba" providerId="LiveId" clId="{D33029FB-B049-4960-8FD2-7712DA9A8DD6}" dt="2023-10-03T15:29:30.542" v="3469" actId="478"/>
        <pc:sldMkLst>
          <pc:docMk/>
          <pc:sldMk cId="0" sldId="267"/>
        </pc:sldMkLst>
        <pc:spChg chg="del">
          <ac:chgData name="Jagveer Kaur Khalsa" userId="437c0f31389195ba" providerId="LiveId" clId="{D33029FB-B049-4960-8FD2-7712DA9A8DD6}" dt="2023-10-03T15:29:30.542" v="3469" actId="478"/>
          <ac:spMkLst>
            <pc:docMk/>
            <pc:sldMk cId="0" sldId="267"/>
            <ac:spMk id="10" creationId="{00000000-0000-0000-0000-000000000000}"/>
          </ac:spMkLst>
        </pc:spChg>
      </pc:sldChg>
      <pc:sldChg chg="new del">
        <pc:chgData name="Jagveer Kaur Khalsa" userId="437c0f31389195ba" providerId="LiveId" clId="{D33029FB-B049-4960-8FD2-7712DA9A8DD6}" dt="2023-10-02T13:29:09.716" v="44" actId="47"/>
        <pc:sldMkLst>
          <pc:docMk/>
          <pc:sldMk cId="3553410788" sldId="268"/>
        </pc:sldMkLst>
      </pc:sldChg>
      <pc:sldChg chg="delSp modSp add mod modAnim">
        <pc:chgData name="Jagveer Kaur Khalsa" userId="437c0f31389195ba" providerId="LiveId" clId="{D33029FB-B049-4960-8FD2-7712DA9A8DD6}" dt="2023-10-02T13:53:14.123" v="278" actId="478"/>
        <pc:sldMkLst>
          <pc:docMk/>
          <pc:sldMk cId="4267808096" sldId="268"/>
        </pc:sldMkLst>
        <pc:spChg chg="del">
          <ac:chgData name="Jagveer Kaur Khalsa" userId="437c0f31389195ba" providerId="LiveId" clId="{D33029FB-B049-4960-8FD2-7712DA9A8DD6}" dt="2023-10-02T13:29:24.043" v="46" actId="478"/>
          <ac:spMkLst>
            <pc:docMk/>
            <pc:sldMk cId="4267808096" sldId="268"/>
            <ac:spMk id="8" creationId="{00000000-0000-0000-0000-000000000000}"/>
          </ac:spMkLst>
        </pc:spChg>
        <pc:spChg chg="mod">
          <ac:chgData name="Jagveer Kaur Khalsa" userId="437c0f31389195ba" providerId="LiveId" clId="{D33029FB-B049-4960-8FD2-7712DA9A8DD6}" dt="2023-10-02T13:30:15.742" v="64" actId="1076"/>
          <ac:spMkLst>
            <pc:docMk/>
            <pc:sldMk cId="4267808096" sldId="268"/>
            <ac:spMk id="9" creationId="{00000000-0000-0000-0000-000000000000}"/>
          </ac:spMkLst>
        </pc:spChg>
        <pc:spChg chg="mod">
          <ac:chgData name="Jagveer Kaur Khalsa" userId="437c0f31389195ba" providerId="LiveId" clId="{D33029FB-B049-4960-8FD2-7712DA9A8DD6}" dt="2023-10-02T13:30:10.614" v="63" actId="1076"/>
          <ac:spMkLst>
            <pc:docMk/>
            <pc:sldMk cId="4267808096" sldId="268"/>
            <ac:spMk id="10" creationId="{00000000-0000-0000-0000-000000000000}"/>
          </ac:spMkLst>
        </pc:spChg>
        <pc:spChg chg="del">
          <ac:chgData name="Jagveer Kaur Khalsa" userId="437c0f31389195ba" providerId="LiveId" clId="{D33029FB-B049-4960-8FD2-7712DA9A8DD6}" dt="2023-10-02T13:53:14.123" v="278" actId="478"/>
          <ac:spMkLst>
            <pc:docMk/>
            <pc:sldMk cId="4267808096" sldId="268"/>
            <ac:spMk id="11" creationId="{00000000-0000-0000-0000-000000000000}"/>
          </ac:spMkLst>
        </pc:spChg>
      </pc:sldChg>
      <pc:sldChg chg="addSp delSp modSp add mod modTransition delAnim modAnim">
        <pc:chgData name="Jagveer Kaur Khalsa" userId="437c0f31389195ba" providerId="LiveId" clId="{D33029FB-B049-4960-8FD2-7712DA9A8DD6}" dt="2023-10-02T14:02:42.168" v="482"/>
        <pc:sldMkLst>
          <pc:docMk/>
          <pc:sldMk cId="1055012938" sldId="269"/>
        </pc:sldMkLst>
        <pc:spChg chg="mod">
          <ac:chgData name="Jagveer Kaur Khalsa" userId="437c0f31389195ba" providerId="LiveId" clId="{D33029FB-B049-4960-8FD2-7712DA9A8DD6}" dt="2023-10-02T14:01:14.725" v="477" actId="255"/>
          <ac:spMkLst>
            <pc:docMk/>
            <pc:sldMk cId="1055012938" sldId="269"/>
            <ac:spMk id="11" creationId="{00000000-0000-0000-0000-000000000000}"/>
          </ac:spMkLst>
        </pc:spChg>
        <pc:spChg chg="mod">
          <ac:chgData name="Jagveer Kaur Khalsa" userId="437c0f31389195ba" providerId="LiveId" clId="{D33029FB-B049-4960-8FD2-7712DA9A8DD6}" dt="2023-10-02T14:01:00.998" v="475" actId="255"/>
          <ac:spMkLst>
            <pc:docMk/>
            <pc:sldMk cId="1055012938" sldId="269"/>
            <ac:spMk id="12" creationId="{00000000-0000-0000-0000-000000000000}"/>
          </ac:spMkLst>
        </pc:spChg>
        <pc:picChg chg="add mod">
          <ac:chgData name="Jagveer Kaur Khalsa" userId="437c0f31389195ba" providerId="LiveId" clId="{D33029FB-B049-4960-8FD2-7712DA9A8DD6}" dt="2023-10-02T14:02:26.600" v="481" actId="1076"/>
          <ac:picMkLst>
            <pc:docMk/>
            <pc:sldMk cId="1055012938" sldId="269"/>
            <ac:picMk id="9" creationId="{7A3A9F67-73BD-0A5B-C049-76C8EAE8D042}"/>
          </ac:picMkLst>
        </pc:picChg>
        <pc:picChg chg="del">
          <ac:chgData name="Jagveer Kaur Khalsa" userId="437c0f31389195ba" providerId="LiveId" clId="{D33029FB-B049-4960-8FD2-7712DA9A8DD6}" dt="2023-10-02T14:02:11.292" v="478" actId="478"/>
          <ac:picMkLst>
            <pc:docMk/>
            <pc:sldMk cId="1055012938" sldId="269"/>
            <ac:picMk id="16" creationId="{03C0D044-E040-D79A-8F7C-3F31800310D6}"/>
          </ac:picMkLst>
        </pc:picChg>
      </pc:sldChg>
      <pc:sldChg chg="addSp delSp modSp add mod delAnim modAnim">
        <pc:chgData name="Jagveer Kaur Khalsa" userId="437c0f31389195ba" providerId="LiveId" clId="{D33029FB-B049-4960-8FD2-7712DA9A8DD6}" dt="2023-10-02T17:35:03.494" v="1829"/>
        <pc:sldMkLst>
          <pc:docMk/>
          <pc:sldMk cId="625993602" sldId="270"/>
        </pc:sldMkLst>
        <pc:spChg chg="mod">
          <ac:chgData name="Jagveer Kaur Khalsa" userId="437c0f31389195ba" providerId="LiveId" clId="{D33029FB-B049-4960-8FD2-7712DA9A8DD6}" dt="2023-10-02T13:57:49.143" v="317" actId="1076"/>
          <ac:spMkLst>
            <pc:docMk/>
            <pc:sldMk cId="625993602" sldId="270"/>
            <ac:spMk id="10" creationId="{00000000-0000-0000-0000-000000000000}"/>
          </ac:spMkLst>
        </pc:spChg>
        <pc:spChg chg="mod">
          <ac:chgData name="Jagveer Kaur Khalsa" userId="437c0f31389195ba" providerId="LiveId" clId="{D33029FB-B049-4960-8FD2-7712DA9A8DD6}" dt="2023-10-02T13:57:52.632" v="318" actId="1076"/>
          <ac:spMkLst>
            <pc:docMk/>
            <pc:sldMk cId="625993602" sldId="270"/>
            <ac:spMk id="11" creationId="{00000000-0000-0000-0000-000000000000}"/>
          </ac:spMkLst>
        </pc:spChg>
        <pc:spChg chg="mod">
          <ac:chgData name="Jagveer Kaur Khalsa" userId="437c0f31389195ba" providerId="LiveId" clId="{D33029FB-B049-4960-8FD2-7712DA9A8DD6}" dt="2023-10-02T13:57:55.643" v="319" actId="1076"/>
          <ac:spMkLst>
            <pc:docMk/>
            <pc:sldMk cId="625993602" sldId="270"/>
            <ac:spMk id="12" creationId="{00000000-0000-0000-0000-000000000000}"/>
          </ac:spMkLst>
        </pc:spChg>
        <pc:picChg chg="add mod ord">
          <ac:chgData name="Jagveer Kaur Khalsa" userId="437c0f31389195ba" providerId="LiveId" clId="{D33029FB-B049-4960-8FD2-7712DA9A8DD6}" dt="2023-10-02T13:57:09.269" v="315" actId="167"/>
          <ac:picMkLst>
            <pc:docMk/>
            <pc:sldMk cId="625993602" sldId="270"/>
            <ac:picMk id="9" creationId="{552E7259-B3F5-75EB-A9E3-D9FD92366C0E}"/>
          </ac:picMkLst>
        </pc:picChg>
        <pc:picChg chg="del">
          <ac:chgData name="Jagveer Kaur Khalsa" userId="437c0f31389195ba" providerId="LiveId" clId="{D33029FB-B049-4960-8FD2-7712DA9A8DD6}" dt="2023-10-02T13:56:53.011" v="311" actId="478"/>
          <ac:picMkLst>
            <pc:docMk/>
            <pc:sldMk cId="625993602" sldId="270"/>
            <ac:picMk id="16" creationId="{03C0D044-E040-D79A-8F7C-3F31800310D6}"/>
          </ac:picMkLst>
        </pc:picChg>
      </pc:sldChg>
      <pc:sldChg chg="modSp add mod modTransition">
        <pc:chgData name="Jagveer Kaur Khalsa" userId="437c0f31389195ba" providerId="LiveId" clId="{D33029FB-B049-4960-8FD2-7712DA9A8DD6}" dt="2023-10-02T16:35:36.163" v="1193"/>
        <pc:sldMkLst>
          <pc:docMk/>
          <pc:sldMk cId="4243736531" sldId="271"/>
        </pc:sldMkLst>
        <pc:spChg chg="mod">
          <ac:chgData name="Jagveer Kaur Khalsa" userId="437c0f31389195ba" providerId="LiveId" clId="{D33029FB-B049-4960-8FD2-7712DA9A8DD6}" dt="2023-10-02T16:25:43.882" v="977" actId="1076"/>
          <ac:spMkLst>
            <pc:docMk/>
            <pc:sldMk cId="4243736531" sldId="271"/>
            <ac:spMk id="8" creationId="{00000000-0000-0000-0000-000000000000}"/>
          </ac:spMkLst>
        </pc:spChg>
        <pc:spChg chg="mod">
          <ac:chgData name="Jagveer Kaur Khalsa" userId="437c0f31389195ba" providerId="LiveId" clId="{D33029FB-B049-4960-8FD2-7712DA9A8DD6}" dt="2023-10-02T16:29:21.172" v="978" actId="1076"/>
          <ac:spMkLst>
            <pc:docMk/>
            <pc:sldMk cId="4243736531" sldId="271"/>
            <ac:spMk id="9" creationId="{00000000-0000-0000-0000-000000000000}"/>
          </ac:spMkLst>
        </pc:spChg>
        <pc:spChg chg="mod">
          <ac:chgData name="Jagveer Kaur Khalsa" userId="437c0f31389195ba" providerId="LiveId" clId="{D33029FB-B049-4960-8FD2-7712DA9A8DD6}" dt="2023-10-02T16:29:56.754" v="1003" actId="1076"/>
          <ac:spMkLst>
            <pc:docMk/>
            <pc:sldMk cId="4243736531" sldId="271"/>
            <ac:spMk id="10" creationId="{00000000-0000-0000-0000-000000000000}"/>
          </ac:spMkLst>
        </pc:spChg>
        <pc:spChg chg="mod">
          <ac:chgData name="Jagveer Kaur Khalsa" userId="437c0f31389195ba" providerId="LiveId" clId="{D33029FB-B049-4960-8FD2-7712DA9A8DD6}" dt="2023-10-02T16:31:05.281" v="1058" actId="20577"/>
          <ac:spMkLst>
            <pc:docMk/>
            <pc:sldMk cId="4243736531" sldId="271"/>
            <ac:spMk id="11" creationId="{00000000-0000-0000-0000-000000000000}"/>
          </ac:spMkLst>
        </pc:spChg>
        <pc:spChg chg="mod">
          <ac:chgData name="Jagveer Kaur Khalsa" userId="437c0f31389195ba" providerId="LiveId" clId="{D33029FB-B049-4960-8FD2-7712DA9A8DD6}" dt="2023-10-02T16:32:40.362" v="1104" actId="1076"/>
          <ac:spMkLst>
            <pc:docMk/>
            <pc:sldMk cId="4243736531" sldId="271"/>
            <ac:spMk id="12" creationId="{00000000-0000-0000-0000-000000000000}"/>
          </ac:spMkLst>
        </pc:spChg>
        <pc:spChg chg="mod">
          <ac:chgData name="Jagveer Kaur Khalsa" userId="437c0f31389195ba" providerId="LiveId" clId="{D33029FB-B049-4960-8FD2-7712DA9A8DD6}" dt="2023-10-02T16:34:15.852" v="1154" actId="1076"/>
          <ac:spMkLst>
            <pc:docMk/>
            <pc:sldMk cId="4243736531" sldId="271"/>
            <ac:spMk id="25" creationId="{00000000-0000-0000-0000-000000000000}"/>
          </ac:spMkLst>
        </pc:spChg>
        <pc:spChg chg="mod">
          <ac:chgData name="Jagveer Kaur Khalsa" userId="437c0f31389195ba" providerId="LiveId" clId="{D33029FB-B049-4960-8FD2-7712DA9A8DD6}" dt="2023-10-02T16:35:14.955" v="1192" actId="1076"/>
          <ac:spMkLst>
            <pc:docMk/>
            <pc:sldMk cId="4243736531" sldId="271"/>
            <ac:spMk id="30" creationId="{00000000-0000-0000-0000-000000000000}"/>
          </ac:spMkLst>
        </pc:spChg>
        <pc:spChg chg="mod">
          <ac:chgData name="Jagveer Kaur Khalsa" userId="437c0f31389195ba" providerId="LiveId" clId="{D33029FB-B049-4960-8FD2-7712DA9A8DD6}" dt="2023-10-02T16:25:25.129" v="973" actId="113"/>
          <ac:spMkLst>
            <pc:docMk/>
            <pc:sldMk cId="4243736531" sldId="271"/>
            <ac:spMk id="35" creationId="{00000000-0000-0000-0000-000000000000}"/>
          </ac:spMkLst>
        </pc:spChg>
      </pc:sldChg>
      <pc:sldChg chg="addSp delSp modSp add mod">
        <pc:chgData name="Jagveer Kaur Khalsa" userId="437c0f31389195ba" providerId="LiveId" clId="{D33029FB-B049-4960-8FD2-7712DA9A8DD6}" dt="2023-10-02T16:42:36.139" v="1234"/>
        <pc:sldMkLst>
          <pc:docMk/>
          <pc:sldMk cId="911491602" sldId="272"/>
        </pc:sldMkLst>
        <pc:spChg chg="del">
          <ac:chgData name="Jagveer Kaur Khalsa" userId="437c0f31389195ba" providerId="LiveId" clId="{D33029FB-B049-4960-8FD2-7712DA9A8DD6}" dt="2023-10-02T16:24:14.693" v="947" actId="478"/>
          <ac:spMkLst>
            <pc:docMk/>
            <pc:sldMk cId="911491602" sldId="272"/>
            <ac:spMk id="2" creationId="{00000000-0000-0000-0000-000000000000}"/>
          </ac:spMkLst>
        </pc:spChg>
        <pc:spChg chg="del">
          <ac:chgData name="Jagveer Kaur Khalsa" userId="437c0f31389195ba" providerId="LiveId" clId="{D33029FB-B049-4960-8FD2-7712DA9A8DD6}" dt="2023-10-02T16:24:14.693" v="947" actId="478"/>
          <ac:spMkLst>
            <pc:docMk/>
            <pc:sldMk cId="911491602" sldId="272"/>
            <ac:spMk id="3" creationId="{00000000-0000-0000-0000-000000000000}"/>
          </ac:spMkLst>
        </pc:spChg>
        <pc:spChg chg="del">
          <ac:chgData name="Jagveer Kaur Khalsa" userId="437c0f31389195ba" providerId="LiveId" clId="{D33029FB-B049-4960-8FD2-7712DA9A8DD6}" dt="2023-10-02T16:24:14.693" v="947" actId="478"/>
          <ac:spMkLst>
            <pc:docMk/>
            <pc:sldMk cId="911491602" sldId="272"/>
            <ac:spMk id="4" creationId="{00000000-0000-0000-0000-000000000000}"/>
          </ac:spMkLst>
        </pc:spChg>
        <pc:spChg chg="del">
          <ac:chgData name="Jagveer Kaur Khalsa" userId="437c0f31389195ba" providerId="LiveId" clId="{D33029FB-B049-4960-8FD2-7712DA9A8DD6}" dt="2023-10-02T16:24:10.972" v="946" actId="478"/>
          <ac:spMkLst>
            <pc:docMk/>
            <pc:sldMk cId="911491602" sldId="272"/>
            <ac:spMk id="5" creationId="{00000000-0000-0000-0000-000000000000}"/>
          </ac:spMkLst>
        </pc:spChg>
        <pc:spChg chg="del">
          <ac:chgData name="Jagveer Kaur Khalsa" userId="437c0f31389195ba" providerId="LiveId" clId="{D33029FB-B049-4960-8FD2-7712DA9A8DD6}" dt="2023-10-02T16:24:14.693" v="947" actId="478"/>
          <ac:spMkLst>
            <pc:docMk/>
            <pc:sldMk cId="911491602" sldId="272"/>
            <ac:spMk id="6" creationId="{00000000-0000-0000-0000-000000000000}"/>
          </ac:spMkLst>
        </pc:spChg>
        <pc:spChg chg="del">
          <ac:chgData name="Jagveer Kaur Khalsa" userId="437c0f31389195ba" providerId="LiveId" clId="{D33029FB-B049-4960-8FD2-7712DA9A8DD6}" dt="2023-10-02T16:24:14.693" v="947" actId="478"/>
          <ac:spMkLst>
            <pc:docMk/>
            <pc:sldMk cId="911491602" sldId="272"/>
            <ac:spMk id="7" creationId="{00000000-0000-0000-0000-000000000000}"/>
          </ac:spMkLst>
        </pc:spChg>
        <pc:spChg chg="del">
          <ac:chgData name="Jagveer Kaur Khalsa" userId="437c0f31389195ba" providerId="LiveId" clId="{D33029FB-B049-4960-8FD2-7712DA9A8DD6}" dt="2023-10-02T16:24:00.234" v="944" actId="478"/>
          <ac:spMkLst>
            <pc:docMk/>
            <pc:sldMk cId="911491602" sldId="272"/>
            <ac:spMk id="8" creationId="{00000000-0000-0000-0000-000000000000}"/>
          </ac:spMkLst>
        </pc:spChg>
        <pc:spChg chg="add mod">
          <ac:chgData name="Jagveer Kaur Khalsa" userId="437c0f31389195ba" providerId="LiveId" clId="{D33029FB-B049-4960-8FD2-7712DA9A8DD6}" dt="2023-10-02T16:42:36.139" v="1234"/>
          <ac:spMkLst>
            <pc:docMk/>
            <pc:sldMk cId="911491602" sldId="272"/>
            <ac:spMk id="9" creationId="{78E7A2E5-32DB-4BA1-51A0-7018671D72C6}"/>
          </ac:spMkLst>
        </pc:spChg>
        <pc:spChg chg="del">
          <ac:chgData name="Jagveer Kaur Khalsa" userId="437c0f31389195ba" providerId="LiveId" clId="{D33029FB-B049-4960-8FD2-7712DA9A8DD6}" dt="2023-10-02T16:24:05.466" v="945" actId="478"/>
          <ac:spMkLst>
            <pc:docMk/>
            <pc:sldMk cId="911491602" sldId="272"/>
            <ac:spMk id="35" creationId="{00000000-0000-0000-0000-000000000000}"/>
          </ac:spMkLst>
        </pc:spChg>
      </pc:sldChg>
      <pc:sldChg chg="addSp delSp modSp add mod modAnim">
        <pc:chgData name="Jagveer Kaur Khalsa" userId="437c0f31389195ba" providerId="LiveId" clId="{D33029FB-B049-4960-8FD2-7712DA9A8DD6}" dt="2023-10-02T17:09:24.962" v="1608"/>
        <pc:sldMkLst>
          <pc:docMk/>
          <pc:sldMk cId="462648906" sldId="273"/>
        </pc:sldMkLst>
        <pc:spChg chg="mod">
          <ac:chgData name="Jagveer Kaur Khalsa" userId="437c0f31389195ba" providerId="LiveId" clId="{D33029FB-B049-4960-8FD2-7712DA9A8DD6}" dt="2023-10-02T17:03:44.571" v="1538" actId="20577"/>
          <ac:spMkLst>
            <pc:docMk/>
            <pc:sldMk cId="462648906" sldId="273"/>
            <ac:spMk id="10" creationId="{00000000-0000-0000-0000-000000000000}"/>
          </ac:spMkLst>
        </pc:spChg>
        <pc:spChg chg="mod">
          <ac:chgData name="Jagveer Kaur Khalsa" userId="437c0f31389195ba" providerId="LiveId" clId="{D33029FB-B049-4960-8FD2-7712DA9A8DD6}" dt="2023-10-02T17:05:46.528" v="1579" actId="20577"/>
          <ac:spMkLst>
            <pc:docMk/>
            <pc:sldMk cId="462648906" sldId="273"/>
            <ac:spMk id="12" creationId="{00000000-0000-0000-0000-000000000000}"/>
          </ac:spMkLst>
        </pc:spChg>
        <pc:picChg chg="add mod">
          <ac:chgData name="Jagveer Kaur Khalsa" userId="437c0f31389195ba" providerId="LiveId" clId="{D33029FB-B049-4960-8FD2-7712DA9A8DD6}" dt="2023-10-02T17:06:49.450" v="1580" actId="1440"/>
          <ac:picMkLst>
            <pc:docMk/>
            <pc:sldMk cId="462648906" sldId="273"/>
            <ac:picMk id="11" creationId="{269FBF6F-93B5-653D-0F5C-4BBBE6981322}"/>
          </ac:picMkLst>
        </pc:picChg>
        <pc:picChg chg="del mod">
          <ac:chgData name="Jagveer Kaur Khalsa" userId="437c0f31389195ba" providerId="LiveId" clId="{D33029FB-B049-4960-8FD2-7712DA9A8DD6}" dt="2023-10-02T17:03:46.792" v="1540" actId="478"/>
          <ac:picMkLst>
            <pc:docMk/>
            <pc:sldMk cId="462648906" sldId="273"/>
            <ac:picMk id="19" creationId="{97D5E7CB-F8CC-246F-D096-18A174083BC7}"/>
          </ac:picMkLst>
        </pc:picChg>
      </pc:sldChg>
      <pc:sldChg chg="addSp delSp modSp add mod setBg modAnim">
        <pc:chgData name="Jagveer Kaur Khalsa" userId="437c0f31389195ba" providerId="LiveId" clId="{D33029FB-B049-4960-8FD2-7712DA9A8DD6}" dt="2023-10-02T17:08:07.503" v="1593"/>
        <pc:sldMkLst>
          <pc:docMk/>
          <pc:sldMk cId="3220551612" sldId="274"/>
        </pc:sldMkLst>
        <pc:spChg chg="mod">
          <ac:chgData name="Jagveer Kaur Khalsa" userId="437c0f31389195ba" providerId="LiveId" clId="{D33029FB-B049-4960-8FD2-7712DA9A8DD6}" dt="2023-10-02T16:50:48.724" v="1378" actId="20577"/>
          <ac:spMkLst>
            <pc:docMk/>
            <pc:sldMk cId="3220551612" sldId="274"/>
            <ac:spMk id="10" creationId="{00000000-0000-0000-0000-000000000000}"/>
          </ac:spMkLst>
        </pc:spChg>
        <pc:spChg chg="del mod">
          <ac:chgData name="Jagveer Kaur Khalsa" userId="437c0f31389195ba" providerId="LiveId" clId="{D33029FB-B049-4960-8FD2-7712DA9A8DD6}" dt="2023-10-02T16:48:38.038" v="1330"/>
          <ac:spMkLst>
            <pc:docMk/>
            <pc:sldMk cId="3220551612" sldId="274"/>
            <ac:spMk id="12" creationId="{00000000-0000-0000-0000-000000000000}"/>
          </ac:spMkLst>
        </pc:spChg>
        <pc:spChg chg="add del">
          <ac:chgData name="Jagveer Kaur Khalsa" userId="437c0f31389195ba" providerId="LiveId" clId="{D33029FB-B049-4960-8FD2-7712DA9A8DD6}" dt="2023-10-02T16:48:24.079" v="1327"/>
          <ac:spMkLst>
            <pc:docMk/>
            <pc:sldMk cId="3220551612" sldId="274"/>
            <ac:spMk id="13" creationId="{06A96372-BAE4-9066-B932-C0D548A94243}"/>
          </ac:spMkLst>
        </pc:spChg>
        <pc:spChg chg="add del mod">
          <ac:chgData name="Jagveer Kaur Khalsa" userId="437c0f31389195ba" providerId="LiveId" clId="{D33029FB-B049-4960-8FD2-7712DA9A8DD6}" dt="2023-10-02T16:48:16.929" v="1308"/>
          <ac:spMkLst>
            <pc:docMk/>
            <pc:sldMk cId="3220551612" sldId="274"/>
            <ac:spMk id="14" creationId="{E8F52F0C-E55C-D08D-AA93-A69022C748AE}"/>
          </ac:spMkLst>
        </pc:spChg>
        <pc:spChg chg="add mod">
          <ac:chgData name="Jagveer Kaur Khalsa" userId="437c0f31389195ba" providerId="LiveId" clId="{D33029FB-B049-4960-8FD2-7712DA9A8DD6}" dt="2023-10-02T16:49:48.452" v="1344" actId="20577"/>
          <ac:spMkLst>
            <pc:docMk/>
            <pc:sldMk cId="3220551612" sldId="274"/>
            <ac:spMk id="16" creationId="{32B02818-9780-9C6F-DA04-5A9891C6F49C}"/>
          </ac:spMkLst>
        </pc:spChg>
        <pc:picChg chg="add mod">
          <ac:chgData name="Jagveer Kaur Khalsa" userId="437c0f31389195ba" providerId="LiveId" clId="{D33029FB-B049-4960-8FD2-7712DA9A8DD6}" dt="2023-10-02T16:47:30.575" v="1285" actId="1440"/>
          <ac:picMkLst>
            <pc:docMk/>
            <pc:sldMk cId="3220551612" sldId="274"/>
            <ac:picMk id="11" creationId="{FC5A1AEA-BC09-F5F9-1905-5DCC94B277C7}"/>
          </ac:picMkLst>
        </pc:picChg>
        <pc:picChg chg="del">
          <ac:chgData name="Jagveer Kaur Khalsa" userId="437c0f31389195ba" providerId="LiveId" clId="{D33029FB-B049-4960-8FD2-7712DA9A8DD6}" dt="2023-10-02T16:47:12.052" v="1280" actId="478"/>
          <ac:picMkLst>
            <pc:docMk/>
            <pc:sldMk cId="3220551612" sldId="274"/>
            <ac:picMk id="19" creationId="{97D5E7CB-F8CC-246F-D096-18A174083BC7}"/>
          </ac:picMkLst>
        </pc:picChg>
      </pc:sldChg>
      <pc:sldChg chg="addSp delSp modSp add mod setBg modAnim">
        <pc:chgData name="Jagveer Kaur Khalsa" userId="437c0f31389195ba" providerId="LiveId" clId="{D33029FB-B049-4960-8FD2-7712DA9A8DD6}" dt="2023-10-02T17:08:44.504" v="1598"/>
        <pc:sldMkLst>
          <pc:docMk/>
          <pc:sldMk cId="3648395634" sldId="275"/>
        </pc:sldMkLst>
        <pc:spChg chg="mod">
          <ac:chgData name="Jagveer Kaur Khalsa" userId="437c0f31389195ba" providerId="LiveId" clId="{D33029FB-B049-4960-8FD2-7712DA9A8DD6}" dt="2023-10-02T16:52:49.829" v="1420" actId="20577"/>
          <ac:spMkLst>
            <pc:docMk/>
            <pc:sldMk cId="3648395634" sldId="275"/>
            <ac:spMk id="10" creationId="{00000000-0000-0000-0000-000000000000}"/>
          </ac:spMkLst>
        </pc:spChg>
        <pc:spChg chg="del mod">
          <ac:chgData name="Jagveer Kaur Khalsa" userId="437c0f31389195ba" providerId="LiveId" clId="{D33029FB-B049-4960-8FD2-7712DA9A8DD6}" dt="2023-10-02T16:53:01.351" v="1424" actId="478"/>
          <ac:spMkLst>
            <pc:docMk/>
            <pc:sldMk cId="3648395634" sldId="275"/>
            <ac:spMk id="12" creationId="{00000000-0000-0000-0000-000000000000}"/>
          </ac:spMkLst>
        </pc:spChg>
        <pc:spChg chg="add del mod">
          <ac:chgData name="Jagveer Kaur Khalsa" userId="437c0f31389195ba" providerId="LiveId" clId="{D33029FB-B049-4960-8FD2-7712DA9A8DD6}" dt="2023-10-02T16:58:38.700" v="1441" actId="767"/>
          <ac:spMkLst>
            <pc:docMk/>
            <pc:sldMk cId="3648395634" sldId="275"/>
            <ac:spMk id="15" creationId="{0B488DD1-2C58-C432-ED26-323BFB48073D}"/>
          </ac:spMkLst>
        </pc:spChg>
        <pc:spChg chg="add del">
          <ac:chgData name="Jagveer Kaur Khalsa" userId="437c0f31389195ba" providerId="LiveId" clId="{D33029FB-B049-4960-8FD2-7712DA9A8DD6}" dt="2023-10-02T16:58:38.036" v="1440"/>
          <ac:spMkLst>
            <pc:docMk/>
            <pc:sldMk cId="3648395634" sldId="275"/>
            <ac:spMk id="16" creationId="{2F33816B-6301-4073-A7CA-7912184EA5AE}"/>
          </ac:spMkLst>
        </pc:spChg>
        <pc:spChg chg="add del mod">
          <ac:chgData name="Jagveer Kaur Khalsa" userId="437c0f31389195ba" providerId="LiveId" clId="{D33029FB-B049-4960-8FD2-7712DA9A8DD6}" dt="2023-10-02T16:58:37.815" v="1439"/>
          <ac:spMkLst>
            <pc:docMk/>
            <pc:sldMk cId="3648395634" sldId="275"/>
            <ac:spMk id="17" creationId="{DD48DB06-183C-4CF7-8ED4-E903A8C0ECE8}"/>
          </ac:spMkLst>
        </pc:spChg>
        <pc:spChg chg="add del mod">
          <ac:chgData name="Jagveer Kaur Khalsa" userId="437c0f31389195ba" providerId="LiveId" clId="{D33029FB-B049-4960-8FD2-7712DA9A8DD6}" dt="2023-10-02T16:58:47.695" v="1447"/>
          <ac:spMkLst>
            <pc:docMk/>
            <pc:sldMk cId="3648395634" sldId="275"/>
            <ac:spMk id="18" creationId="{C4C60418-C00A-3183-F50B-0C284A0C2896}"/>
          </ac:spMkLst>
        </pc:spChg>
        <pc:spChg chg="add mod">
          <ac:chgData name="Jagveer Kaur Khalsa" userId="437c0f31389195ba" providerId="LiveId" clId="{D33029FB-B049-4960-8FD2-7712DA9A8DD6}" dt="2023-10-02T17:00:27.221" v="1459" actId="1076"/>
          <ac:spMkLst>
            <pc:docMk/>
            <pc:sldMk cId="3648395634" sldId="275"/>
            <ac:spMk id="20" creationId="{519A9DCE-4038-9BB0-E7BD-0AF670633FCF}"/>
          </ac:spMkLst>
        </pc:spChg>
        <pc:picChg chg="add mod">
          <ac:chgData name="Jagveer Kaur Khalsa" userId="437c0f31389195ba" providerId="LiveId" clId="{D33029FB-B049-4960-8FD2-7712DA9A8DD6}" dt="2023-10-02T16:56:56.615" v="1432" actId="1076"/>
          <ac:picMkLst>
            <pc:docMk/>
            <pc:sldMk cId="3648395634" sldId="275"/>
            <ac:picMk id="11" creationId="{DDD35034-6503-20E8-E697-197B1B9635D0}"/>
          </ac:picMkLst>
        </pc:picChg>
        <pc:picChg chg="add mod">
          <ac:chgData name="Jagveer Kaur Khalsa" userId="437c0f31389195ba" providerId="LiveId" clId="{D33029FB-B049-4960-8FD2-7712DA9A8DD6}" dt="2023-10-02T16:57:11.229" v="1435" actId="1076"/>
          <ac:picMkLst>
            <pc:docMk/>
            <pc:sldMk cId="3648395634" sldId="275"/>
            <ac:picMk id="14" creationId="{90315AD3-73EF-B85A-ABE0-981EFD4E009F}"/>
          </ac:picMkLst>
        </pc:picChg>
        <pc:picChg chg="del">
          <ac:chgData name="Jagveer Kaur Khalsa" userId="437c0f31389195ba" providerId="LiveId" clId="{D33029FB-B049-4960-8FD2-7712DA9A8DD6}" dt="2023-10-02T16:52:56.118" v="1421" actId="478"/>
          <ac:picMkLst>
            <pc:docMk/>
            <pc:sldMk cId="3648395634" sldId="275"/>
            <ac:picMk id="19" creationId="{97D5E7CB-F8CC-246F-D096-18A174083BC7}"/>
          </ac:picMkLst>
        </pc:picChg>
      </pc:sldChg>
      <pc:sldChg chg="addSp delSp modSp add mod setBg modAnim">
        <pc:chgData name="Jagveer Kaur Khalsa" userId="437c0f31389195ba" providerId="LiveId" clId="{D33029FB-B049-4960-8FD2-7712DA9A8DD6}" dt="2023-10-02T17:09:01.598" v="1602"/>
        <pc:sldMkLst>
          <pc:docMk/>
          <pc:sldMk cId="4093719269" sldId="276"/>
        </pc:sldMkLst>
        <pc:spChg chg="mod">
          <ac:chgData name="Jagveer Kaur Khalsa" userId="437c0f31389195ba" providerId="LiveId" clId="{D33029FB-B049-4960-8FD2-7712DA9A8DD6}" dt="2023-10-02T17:03:05.908" v="1496" actId="1076"/>
          <ac:spMkLst>
            <pc:docMk/>
            <pc:sldMk cId="4093719269" sldId="276"/>
            <ac:spMk id="12" creationId="{00000000-0000-0000-0000-000000000000}"/>
          </ac:spMkLst>
        </pc:spChg>
        <pc:spChg chg="add del mod">
          <ac:chgData name="Jagveer Kaur Khalsa" userId="437c0f31389195ba" providerId="LiveId" clId="{D33029FB-B049-4960-8FD2-7712DA9A8DD6}" dt="2023-10-02T17:02:37.941" v="1492"/>
          <ac:spMkLst>
            <pc:docMk/>
            <pc:sldMk cId="4093719269" sldId="276"/>
            <ac:spMk id="13" creationId="{1CA0D0D1-469F-4499-5659-4E0409CEEC4F}"/>
          </ac:spMkLst>
        </pc:spChg>
        <pc:picChg chg="add mod">
          <ac:chgData name="Jagveer Kaur Khalsa" userId="437c0f31389195ba" providerId="LiveId" clId="{D33029FB-B049-4960-8FD2-7712DA9A8DD6}" dt="2023-10-02T17:03:10.288" v="1497" actId="1076"/>
          <ac:picMkLst>
            <pc:docMk/>
            <pc:sldMk cId="4093719269" sldId="276"/>
            <ac:picMk id="11" creationId="{90272DD1-5B22-402C-6FB6-7A84525CC2D3}"/>
          </ac:picMkLst>
        </pc:picChg>
        <pc:picChg chg="del">
          <ac:chgData name="Jagveer Kaur Khalsa" userId="437c0f31389195ba" providerId="LiveId" clId="{D33029FB-B049-4960-8FD2-7712DA9A8DD6}" dt="2023-10-02T17:01:04.747" v="1460" actId="478"/>
          <ac:picMkLst>
            <pc:docMk/>
            <pc:sldMk cId="4093719269" sldId="276"/>
            <ac:picMk id="19" creationId="{97D5E7CB-F8CC-246F-D096-18A174083BC7}"/>
          </ac:picMkLst>
        </pc:picChg>
      </pc:sldChg>
      <pc:sldChg chg="addSp delSp modSp add mod delAnim modAnim">
        <pc:chgData name="Jagveer Kaur Khalsa" userId="437c0f31389195ba" providerId="LiveId" clId="{D33029FB-B049-4960-8FD2-7712DA9A8DD6}" dt="2023-10-03T14:30:43.110" v="3019" actId="1440"/>
        <pc:sldMkLst>
          <pc:docMk/>
          <pc:sldMk cId="1036893823" sldId="277"/>
        </pc:sldMkLst>
        <pc:spChg chg="add mod">
          <ac:chgData name="Jagveer Kaur Khalsa" userId="437c0f31389195ba" providerId="LiveId" clId="{D33029FB-B049-4960-8FD2-7712DA9A8DD6}" dt="2023-10-02T17:36:23.849" v="1910" actId="113"/>
          <ac:spMkLst>
            <pc:docMk/>
            <pc:sldMk cId="1036893823" sldId="277"/>
            <ac:spMk id="9" creationId="{B9CD7DCB-C919-F2B3-5185-0B88E8C7AEEB}"/>
          </ac:spMkLst>
        </pc:spChg>
        <pc:spChg chg="mod">
          <ac:chgData name="Jagveer Kaur Khalsa" userId="437c0f31389195ba" providerId="LiveId" clId="{D33029FB-B049-4960-8FD2-7712DA9A8DD6}" dt="2023-10-02T17:19:33.131" v="1642" actId="20577"/>
          <ac:spMkLst>
            <pc:docMk/>
            <pc:sldMk cId="1036893823" sldId="277"/>
            <ac:spMk id="10" creationId="{00000000-0000-0000-0000-000000000000}"/>
          </ac:spMkLst>
        </pc:spChg>
        <pc:spChg chg="del">
          <ac:chgData name="Jagveer Kaur Khalsa" userId="437c0f31389195ba" providerId="LiveId" clId="{D33029FB-B049-4960-8FD2-7712DA9A8DD6}" dt="2023-10-02T17:19:40.098" v="1644" actId="478"/>
          <ac:spMkLst>
            <pc:docMk/>
            <pc:sldMk cId="1036893823" sldId="277"/>
            <ac:spMk id="12" creationId="{00000000-0000-0000-0000-000000000000}"/>
          </ac:spMkLst>
        </pc:spChg>
        <pc:picChg chg="del">
          <ac:chgData name="Jagveer Kaur Khalsa" userId="437c0f31389195ba" providerId="LiveId" clId="{D33029FB-B049-4960-8FD2-7712DA9A8DD6}" dt="2023-10-02T17:19:37.015" v="1643" actId="478"/>
          <ac:picMkLst>
            <pc:docMk/>
            <pc:sldMk cId="1036893823" sldId="277"/>
            <ac:picMk id="11" creationId="{269FBF6F-93B5-653D-0F5C-4BBBE6981322}"/>
          </ac:picMkLst>
        </pc:picChg>
        <pc:picChg chg="add mod">
          <ac:chgData name="Jagveer Kaur Khalsa" userId="437c0f31389195ba" providerId="LiveId" clId="{D33029FB-B049-4960-8FD2-7712DA9A8DD6}" dt="2023-10-03T14:30:43.110" v="3019" actId="1440"/>
          <ac:picMkLst>
            <pc:docMk/>
            <pc:sldMk cId="1036893823" sldId="277"/>
            <ac:picMk id="14" creationId="{EA5EA8A5-0E38-432B-0152-64175D58A97C}"/>
          </ac:picMkLst>
        </pc:picChg>
      </pc:sldChg>
      <pc:sldChg chg="delSp modSp add mod delAnim">
        <pc:chgData name="Jagveer Kaur Khalsa" userId="437c0f31389195ba" providerId="LiveId" clId="{D33029FB-B049-4960-8FD2-7712DA9A8DD6}" dt="2023-10-02T18:17:41.384" v="1991" actId="1076"/>
        <pc:sldMkLst>
          <pc:docMk/>
          <pc:sldMk cId="1036280405" sldId="278"/>
        </pc:sldMkLst>
        <pc:spChg chg="del">
          <ac:chgData name="Jagveer Kaur Khalsa" userId="437c0f31389195ba" providerId="LiveId" clId="{D33029FB-B049-4960-8FD2-7712DA9A8DD6}" dt="2023-10-02T17:38:57.668" v="1923" actId="478"/>
          <ac:spMkLst>
            <pc:docMk/>
            <pc:sldMk cId="1036280405" sldId="278"/>
            <ac:spMk id="8" creationId="{00000000-0000-0000-0000-000000000000}"/>
          </ac:spMkLst>
        </pc:spChg>
        <pc:spChg chg="mod">
          <ac:chgData name="Jagveer Kaur Khalsa" userId="437c0f31389195ba" providerId="LiveId" clId="{D33029FB-B049-4960-8FD2-7712DA9A8DD6}" dt="2023-10-02T17:39:21.748" v="1928" actId="20577"/>
          <ac:spMkLst>
            <pc:docMk/>
            <pc:sldMk cId="1036280405" sldId="278"/>
            <ac:spMk id="9" creationId="{B9CD7DCB-C919-F2B3-5185-0B88E8C7AEEB}"/>
          </ac:spMkLst>
        </pc:spChg>
        <pc:spChg chg="del mod">
          <ac:chgData name="Jagveer Kaur Khalsa" userId="437c0f31389195ba" providerId="LiveId" clId="{D33029FB-B049-4960-8FD2-7712DA9A8DD6}" dt="2023-10-02T17:38:54.661" v="1922" actId="478"/>
          <ac:spMkLst>
            <pc:docMk/>
            <pc:sldMk cId="1036280405" sldId="278"/>
            <ac:spMk id="10" creationId="{00000000-0000-0000-0000-000000000000}"/>
          </ac:spMkLst>
        </pc:spChg>
        <pc:picChg chg="mod">
          <ac:chgData name="Jagveer Kaur Khalsa" userId="437c0f31389195ba" providerId="LiveId" clId="{D33029FB-B049-4960-8FD2-7712DA9A8DD6}" dt="2023-10-02T18:17:41.384" v="1991" actId="1076"/>
          <ac:picMkLst>
            <pc:docMk/>
            <pc:sldMk cId="1036280405" sldId="278"/>
            <ac:picMk id="14" creationId="{EA5EA8A5-0E38-432B-0152-64175D58A97C}"/>
          </ac:picMkLst>
        </pc:picChg>
      </pc:sldChg>
      <pc:sldChg chg="addSp delSp modSp add mod setBg delAnim modAnim">
        <pc:chgData name="Jagveer Kaur Khalsa" userId="437c0f31389195ba" providerId="LiveId" clId="{D33029FB-B049-4960-8FD2-7712DA9A8DD6}" dt="2023-10-02T18:41:44.741" v="2388"/>
        <pc:sldMkLst>
          <pc:docMk/>
          <pc:sldMk cId="3973167678" sldId="279"/>
        </pc:sldMkLst>
        <pc:spChg chg="del mod">
          <ac:chgData name="Jagveer Kaur Khalsa" userId="437c0f31389195ba" providerId="LiveId" clId="{D33029FB-B049-4960-8FD2-7712DA9A8DD6}" dt="2023-10-02T18:33:28.273" v="2155" actId="478"/>
          <ac:spMkLst>
            <pc:docMk/>
            <pc:sldMk cId="3973167678" sldId="279"/>
            <ac:spMk id="8" creationId="{00000000-0000-0000-0000-000000000000}"/>
          </ac:spMkLst>
        </pc:spChg>
        <pc:spChg chg="mod">
          <ac:chgData name="Jagveer Kaur Khalsa" userId="437c0f31389195ba" providerId="LiveId" clId="{D33029FB-B049-4960-8FD2-7712DA9A8DD6}" dt="2023-10-02T18:35:45.321" v="2349" actId="20577"/>
          <ac:spMkLst>
            <pc:docMk/>
            <pc:sldMk cId="3973167678" sldId="279"/>
            <ac:spMk id="9" creationId="{B9CD7DCB-C919-F2B3-5185-0B88E8C7AEEB}"/>
          </ac:spMkLst>
        </pc:spChg>
        <pc:spChg chg="del mod">
          <ac:chgData name="Jagveer Kaur Khalsa" userId="437c0f31389195ba" providerId="LiveId" clId="{D33029FB-B049-4960-8FD2-7712DA9A8DD6}" dt="2023-10-02T18:33:26.067" v="2153" actId="478"/>
          <ac:spMkLst>
            <pc:docMk/>
            <pc:sldMk cId="3973167678" sldId="279"/>
            <ac:spMk id="10" creationId="{00000000-0000-0000-0000-000000000000}"/>
          </ac:spMkLst>
        </pc:spChg>
        <pc:spChg chg="add del">
          <ac:chgData name="Jagveer Kaur Khalsa" userId="437c0f31389195ba" providerId="LiveId" clId="{D33029FB-B049-4960-8FD2-7712DA9A8DD6}" dt="2023-10-02T18:35:52.320" v="2351" actId="22"/>
          <ac:spMkLst>
            <pc:docMk/>
            <pc:sldMk cId="3973167678" sldId="279"/>
            <ac:spMk id="12" creationId="{385E8570-C0D0-306C-78DF-85212F769D2B}"/>
          </ac:spMkLst>
        </pc:spChg>
        <pc:picChg chg="del mod">
          <ac:chgData name="Jagveer Kaur Khalsa" userId="437c0f31389195ba" providerId="LiveId" clId="{D33029FB-B049-4960-8FD2-7712DA9A8DD6}" dt="2023-10-02T18:33:31.661" v="2156" actId="478"/>
          <ac:picMkLst>
            <pc:docMk/>
            <pc:sldMk cId="3973167678" sldId="279"/>
            <ac:picMk id="14" creationId="{EA5EA8A5-0E38-432B-0152-64175D58A97C}"/>
          </ac:picMkLst>
        </pc:picChg>
        <pc:picChg chg="add mod">
          <ac:chgData name="Jagveer Kaur Khalsa" userId="437c0f31389195ba" providerId="LiveId" clId="{D33029FB-B049-4960-8FD2-7712DA9A8DD6}" dt="2023-10-02T18:36:27.045" v="2356" actId="1076"/>
          <ac:picMkLst>
            <pc:docMk/>
            <pc:sldMk cId="3973167678" sldId="279"/>
            <ac:picMk id="15" creationId="{33068FEF-E306-C811-4F3A-61388E1E0D50}"/>
          </ac:picMkLst>
        </pc:picChg>
      </pc:sldChg>
      <pc:sldChg chg="addSp delSp modSp add mod ord setBg delAnim modAnim">
        <pc:chgData name="Jagveer Kaur Khalsa" userId="437c0f31389195ba" providerId="LiveId" clId="{D33029FB-B049-4960-8FD2-7712DA9A8DD6}" dt="2023-10-03T15:31:01.360" v="3470"/>
        <pc:sldMkLst>
          <pc:docMk/>
          <pc:sldMk cId="2247874751" sldId="280"/>
        </pc:sldMkLst>
        <pc:spChg chg="mod">
          <ac:chgData name="Jagveer Kaur Khalsa" userId="437c0f31389195ba" providerId="LiveId" clId="{D33029FB-B049-4960-8FD2-7712DA9A8DD6}" dt="2023-10-02T18:18:04.680" v="1996" actId="20577"/>
          <ac:spMkLst>
            <pc:docMk/>
            <pc:sldMk cId="2247874751" sldId="280"/>
            <ac:spMk id="9" creationId="{B9CD7DCB-C919-F2B3-5185-0B88E8C7AEEB}"/>
          </ac:spMkLst>
        </pc:spChg>
        <pc:spChg chg="add mod">
          <ac:chgData name="Jagveer Kaur Khalsa" userId="437c0f31389195ba" providerId="LiveId" clId="{D33029FB-B049-4960-8FD2-7712DA9A8DD6}" dt="2023-10-02T18:18:23.028" v="2019" actId="20577"/>
          <ac:spMkLst>
            <pc:docMk/>
            <pc:sldMk cId="2247874751" sldId="280"/>
            <ac:spMk id="11" creationId="{22EBE6E8-8A05-C9A1-F3E9-A5C92952C39A}"/>
          </ac:spMkLst>
        </pc:spChg>
        <pc:spChg chg="add del mod">
          <ac:chgData name="Jagveer Kaur Khalsa" userId="437c0f31389195ba" providerId="LiveId" clId="{D33029FB-B049-4960-8FD2-7712DA9A8DD6}" dt="2023-10-02T18:10:28.940" v="1965"/>
          <ac:spMkLst>
            <pc:docMk/>
            <pc:sldMk cId="2247874751" sldId="280"/>
            <ac:spMk id="12" creationId="{2BE480C5-4589-7578-B54E-5412D30D2B60}"/>
          </ac:spMkLst>
        </pc:spChg>
        <pc:picChg chg="del">
          <ac:chgData name="Jagveer Kaur Khalsa" userId="437c0f31389195ba" providerId="LiveId" clId="{D33029FB-B049-4960-8FD2-7712DA9A8DD6}" dt="2023-10-02T18:14:50.925" v="1982" actId="478"/>
          <ac:picMkLst>
            <pc:docMk/>
            <pc:sldMk cId="2247874751" sldId="280"/>
            <ac:picMk id="14" creationId="{EA5EA8A5-0E38-432B-0152-64175D58A97C}"/>
          </ac:picMkLst>
        </pc:picChg>
        <pc:picChg chg="add mod">
          <ac:chgData name="Jagveer Kaur Khalsa" userId="437c0f31389195ba" providerId="LiveId" clId="{D33029FB-B049-4960-8FD2-7712DA9A8DD6}" dt="2023-10-02T18:17:01.629" v="1989" actId="1076"/>
          <ac:picMkLst>
            <pc:docMk/>
            <pc:sldMk cId="2247874751" sldId="280"/>
            <ac:picMk id="15" creationId="{9AE58365-F0B2-CFAF-2CBE-EA0F2B1AEBC8}"/>
          </ac:picMkLst>
        </pc:picChg>
      </pc:sldChg>
      <pc:sldChg chg="addSp modSp new mod modAnim">
        <pc:chgData name="Jagveer Kaur Khalsa" userId="437c0f31389195ba" providerId="LiveId" clId="{D33029FB-B049-4960-8FD2-7712DA9A8DD6}" dt="2023-10-02T18:25:17.455" v="2151" actId="114"/>
        <pc:sldMkLst>
          <pc:docMk/>
          <pc:sldMk cId="1393586694" sldId="281"/>
        </pc:sldMkLst>
        <pc:spChg chg="add mod">
          <ac:chgData name="Jagveer Kaur Khalsa" userId="437c0f31389195ba" providerId="LiveId" clId="{D33029FB-B049-4960-8FD2-7712DA9A8DD6}" dt="2023-10-02T18:25:17.455" v="2151" actId="114"/>
          <ac:spMkLst>
            <pc:docMk/>
            <pc:sldMk cId="1393586694" sldId="281"/>
            <ac:spMk id="2" creationId="{CB4FF343-541B-9C57-FE7D-E9B0C92E652F}"/>
          </ac:spMkLst>
        </pc:spChg>
        <pc:spChg chg="add mod">
          <ac:chgData name="Jagveer Kaur Khalsa" userId="437c0f31389195ba" providerId="LiveId" clId="{D33029FB-B049-4960-8FD2-7712DA9A8DD6}" dt="2023-10-02T18:24:53.260" v="2147" actId="20577"/>
          <ac:spMkLst>
            <pc:docMk/>
            <pc:sldMk cId="1393586694" sldId="281"/>
            <ac:spMk id="3" creationId="{C4DF8C52-6FB8-E4DF-201A-AF11C05F9F50}"/>
          </ac:spMkLst>
        </pc:spChg>
      </pc:sldChg>
      <pc:sldChg chg="addSp delSp modSp add mod modAnim">
        <pc:chgData name="Jagveer Kaur Khalsa" userId="437c0f31389195ba" providerId="LiveId" clId="{D33029FB-B049-4960-8FD2-7712DA9A8DD6}" dt="2023-10-02T18:41:38.159" v="2387"/>
        <pc:sldMkLst>
          <pc:docMk/>
          <pc:sldMk cId="3234855556" sldId="282"/>
        </pc:sldMkLst>
        <pc:spChg chg="add del">
          <ac:chgData name="Jagveer Kaur Khalsa" userId="437c0f31389195ba" providerId="LiveId" clId="{D33029FB-B049-4960-8FD2-7712DA9A8DD6}" dt="2023-10-02T18:41:14.010" v="2380"/>
          <ac:spMkLst>
            <pc:docMk/>
            <pc:sldMk cId="3234855556" sldId="282"/>
            <ac:spMk id="8" creationId="{58094525-B5CB-C6ED-1437-5ED2B3E68F55}"/>
          </ac:spMkLst>
        </pc:spChg>
        <pc:spChg chg="mod">
          <ac:chgData name="Jagveer Kaur Khalsa" userId="437c0f31389195ba" providerId="LiveId" clId="{D33029FB-B049-4960-8FD2-7712DA9A8DD6}" dt="2023-10-02T18:40:38.472" v="2375" actId="20577"/>
          <ac:spMkLst>
            <pc:docMk/>
            <pc:sldMk cId="3234855556" sldId="282"/>
            <ac:spMk id="9" creationId="{B9CD7DCB-C919-F2B3-5185-0B88E8C7AEEB}"/>
          </ac:spMkLst>
        </pc:spChg>
        <pc:picChg chg="add mod">
          <ac:chgData name="Jagveer Kaur Khalsa" userId="437c0f31389195ba" providerId="LiveId" clId="{D33029FB-B049-4960-8FD2-7712DA9A8DD6}" dt="2023-10-02T18:41:36.871" v="2386" actId="1076"/>
          <ac:picMkLst>
            <pc:docMk/>
            <pc:sldMk cId="3234855556" sldId="282"/>
            <ac:picMk id="10" creationId="{2B8836B1-45A6-8D0A-10D7-8EBCC5F25059}"/>
          </ac:picMkLst>
        </pc:picChg>
        <pc:picChg chg="del">
          <ac:chgData name="Jagveer Kaur Khalsa" userId="437c0f31389195ba" providerId="LiveId" clId="{D33029FB-B049-4960-8FD2-7712DA9A8DD6}" dt="2023-10-02T18:40:51.751" v="2376" actId="478"/>
          <ac:picMkLst>
            <pc:docMk/>
            <pc:sldMk cId="3234855556" sldId="282"/>
            <ac:picMk id="15" creationId="{33068FEF-E306-C811-4F3A-61388E1E0D50}"/>
          </ac:picMkLst>
        </pc:picChg>
      </pc:sldChg>
      <pc:sldChg chg="delSp modSp add mod ord setBg">
        <pc:chgData name="Jagveer Kaur Khalsa" userId="437c0f31389195ba" providerId="LiveId" clId="{D33029FB-B049-4960-8FD2-7712DA9A8DD6}" dt="2023-10-03T14:37:57.668" v="3120" actId="478"/>
        <pc:sldMkLst>
          <pc:docMk/>
          <pc:sldMk cId="2283924332" sldId="283"/>
        </pc:sldMkLst>
        <pc:spChg chg="mod">
          <ac:chgData name="Jagveer Kaur Khalsa" userId="437c0f31389195ba" providerId="LiveId" clId="{D33029FB-B049-4960-8FD2-7712DA9A8DD6}" dt="2023-10-03T14:32:32.616" v="3049" actId="20577"/>
          <ac:spMkLst>
            <pc:docMk/>
            <pc:sldMk cId="2283924332" sldId="283"/>
            <ac:spMk id="10" creationId="{00000000-0000-0000-0000-000000000000}"/>
          </ac:spMkLst>
        </pc:spChg>
        <pc:spChg chg="del">
          <ac:chgData name="Jagveer Kaur Khalsa" userId="437c0f31389195ba" providerId="LiveId" clId="{D33029FB-B049-4960-8FD2-7712DA9A8DD6}" dt="2023-10-03T14:37:57.668" v="3120" actId="478"/>
          <ac:spMkLst>
            <pc:docMk/>
            <pc:sldMk cId="2283924332" sldId="283"/>
            <ac:spMk id="19" creationId="{00000000-0000-0000-0000-000000000000}"/>
          </ac:spMkLst>
        </pc:spChg>
      </pc:sldChg>
      <pc:sldChg chg="new del">
        <pc:chgData name="Jagveer Kaur Khalsa" userId="437c0f31389195ba" providerId="LiveId" clId="{D33029FB-B049-4960-8FD2-7712DA9A8DD6}" dt="2023-10-03T14:35:39.310" v="3064" actId="47"/>
        <pc:sldMkLst>
          <pc:docMk/>
          <pc:sldMk cId="1108183217" sldId="284"/>
        </pc:sldMkLst>
      </pc:sldChg>
      <pc:sldChg chg="delSp modSp add mod modTransition modAnim">
        <pc:chgData name="Jagveer Kaur Khalsa" userId="437c0f31389195ba" providerId="LiveId" clId="{D33029FB-B049-4960-8FD2-7712DA9A8DD6}" dt="2023-10-03T14:37:54.817" v="3119" actId="478"/>
        <pc:sldMkLst>
          <pc:docMk/>
          <pc:sldMk cId="1618120251" sldId="285"/>
        </pc:sldMkLst>
        <pc:spChg chg="mod">
          <ac:chgData name="Jagveer Kaur Khalsa" userId="437c0f31389195ba" providerId="LiveId" clId="{D33029FB-B049-4960-8FD2-7712DA9A8DD6}" dt="2023-10-03T14:37:08.515" v="3111" actId="404"/>
          <ac:spMkLst>
            <pc:docMk/>
            <pc:sldMk cId="1618120251" sldId="285"/>
            <ac:spMk id="10" creationId="{00000000-0000-0000-0000-000000000000}"/>
          </ac:spMkLst>
        </pc:spChg>
        <pc:spChg chg="del">
          <ac:chgData name="Jagveer Kaur Khalsa" userId="437c0f31389195ba" providerId="LiveId" clId="{D33029FB-B049-4960-8FD2-7712DA9A8DD6}" dt="2023-10-03T14:37:54.817" v="3119" actId="478"/>
          <ac:spMkLst>
            <pc:docMk/>
            <pc:sldMk cId="1618120251" sldId="285"/>
            <ac:spMk id="19" creationId="{00000000-0000-0000-0000-000000000000}"/>
          </ac:spMkLst>
        </pc:spChg>
      </pc:sldChg>
      <pc:sldChg chg="addSp delSp modSp add mod delAnim modAnim">
        <pc:chgData name="Jagveer Kaur Khalsa" userId="437c0f31389195ba" providerId="LiveId" clId="{D33029FB-B049-4960-8FD2-7712DA9A8DD6}" dt="2023-10-03T14:51:28.593" v="3200"/>
        <pc:sldMkLst>
          <pc:docMk/>
          <pc:sldMk cId="740512365" sldId="286"/>
        </pc:sldMkLst>
        <pc:spChg chg="del">
          <ac:chgData name="Jagveer Kaur Khalsa" userId="437c0f31389195ba" providerId="LiveId" clId="{D33029FB-B049-4960-8FD2-7712DA9A8DD6}" dt="2023-10-03T14:37:48.561" v="3117" actId="478"/>
          <ac:spMkLst>
            <pc:docMk/>
            <pc:sldMk cId="740512365" sldId="286"/>
            <ac:spMk id="8" creationId="{00000000-0000-0000-0000-000000000000}"/>
          </ac:spMkLst>
        </pc:spChg>
        <pc:spChg chg="del">
          <ac:chgData name="Jagveer Kaur Khalsa" userId="437c0f31389195ba" providerId="LiveId" clId="{D33029FB-B049-4960-8FD2-7712DA9A8DD6}" dt="2023-10-03T14:37:47.641" v="3116" actId="478"/>
          <ac:spMkLst>
            <pc:docMk/>
            <pc:sldMk cId="740512365" sldId="286"/>
            <ac:spMk id="10" creationId="{00000000-0000-0000-0000-000000000000}"/>
          </ac:spMkLst>
        </pc:spChg>
        <pc:spChg chg="add mod">
          <ac:chgData name="Jagveer Kaur Khalsa" userId="437c0f31389195ba" providerId="LiveId" clId="{D33029FB-B049-4960-8FD2-7712DA9A8DD6}" dt="2023-10-03T14:50:43.508" v="3190" actId="1076"/>
          <ac:spMkLst>
            <pc:docMk/>
            <pc:sldMk cId="740512365" sldId="286"/>
            <ac:spMk id="11" creationId="{103CFD4B-76D6-579B-8B67-C1EA82BDD99E}"/>
          </ac:spMkLst>
        </pc:spChg>
        <pc:spChg chg="del">
          <ac:chgData name="Jagveer Kaur Khalsa" userId="437c0f31389195ba" providerId="LiveId" clId="{D33029FB-B049-4960-8FD2-7712DA9A8DD6}" dt="2023-10-03T14:37:49.962" v="3118" actId="478"/>
          <ac:spMkLst>
            <pc:docMk/>
            <pc:sldMk cId="740512365" sldId="286"/>
            <ac:spMk id="19" creationId="{00000000-0000-0000-0000-000000000000}"/>
          </ac:spMkLst>
        </pc:spChg>
      </pc:sldChg>
      <pc:sldChg chg="new del">
        <pc:chgData name="Jagveer Kaur Khalsa" userId="437c0f31389195ba" providerId="LiveId" clId="{D33029FB-B049-4960-8FD2-7712DA9A8DD6}" dt="2023-10-03T14:52:28.769" v="3202" actId="47"/>
        <pc:sldMkLst>
          <pc:docMk/>
          <pc:sldMk cId="1107812580" sldId="287"/>
        </pc:sldMkLst>
      </pc:sldChg>
      <pc:sldChg chg="modSp add mod modAnim">
        <pc:chgData name="Jagveer Kaur Khalsa" userId="437c0f31389195ba" providerId="LiveId" clId="{D33029FB-B049-4960-8FD2-7712DA9A8DD6}" dt="2023-10-03T14:53:37.003" v="3234" actId="20577"/>
        <pc:sldMkLst>
          <pc:docMk/>
          <pc:sldMk cId="3779549751" sldId="287"/>
        </pc:sldMkLst>
        <pc:spChg chg="mod">
          <ac:chgData name="Jagveer Kaur Khalsa" userId="437c0f31389195ba" providerId="LiveId" clId="{D33029FB-B049-4960-8FD2-7712DA9A8DD6}" dt="2023-10-03T14:53:37.003" v="3234" actId="20577"/>
          <ac:spMkLst>
            <pc:docMk/>
            <pc:sldMk cId="3779549751" sldId="287"/>
            <ac:spMk id="11" creationId="{103CFD4B-76D6-579B-8B67-C1EA82BDD99E}"/>
          </ac:spMkLst>
        </pc:spChg>
      </pc:sldChg>
      <pc:sldChg chg="add setBg">
        <pc:chgData name="Jagveer Kaur Khalsa" userId="437c0f31389195ba" providerId="LiveId" clId="{D33029FB-B049-4960-8FD2-7712DA9A8DD6}" dt="2023-10-03T15:01:08.322" v="3235"/>
        <pc:sldMkLst>
          <pc:docMk/>
          <pc:sldMk cId="3072222282" sldId="288"/>
        </pc:sldMkLst>
      </pc:sldChg>
      <pc:sldChg chg="modSp add mod ord modAnim">
        <pc:chgData name="Jagveer Kaur Khalsa" userId="437c0f31389195ba" providerId="LiveId" clId="{D33029FB-B049-4960-8FD2-7712DA9A8DD6}" dt="2023-10-03T15:28:27.841" v="3459"/>
        <pc:sldMkLst>
          <pc:docMk/>
          <pc:sldMk cId="1665964275" sldId="289"/>
        </pc:sldMkLst>
        <pc:spChg chg="mod">
          <ac:chgData name="Jagveer Kaur Khalsa" userId="437c0f31389195ba" providerId="LiveId" clId="{D33029FB-B049-4960-8FD2-7712DA9A8DD6}" dt="2023-10-03T15:16:43.450" v="3263" actId="14100"/>
          <ac:spMkLst>
            <pc:docMk/>
            <pc:sldMk cId="1665964275" sldId="289"/>
            <ac:spMk id="10" creationId="{00000000-0000-0000-0000-000000000000}"/>
          </ac:spMkLst>
        </pc:spChg>
      </pc:sldChg>
      <pc:sldChg chg="addSp delSp modSp add mod delAnim modAnim">
        <pc:chgData name="Jagveer Kaur Khalsa" userId="437c0f31389195ba" providerId="LiveId" clId="{D33029FB-B049-4960-8FD2-7712DA9A8DD6}" dt="2023-10-03T15:29:02.551" v="3464"/>
        <pc:sldMkLst>
          <pc:docMk/>
          <pc:sldMk cId="1650569325" sldId="290"/>
        </pc:sldMkLst>
        <pc:spChg chg="del">
          <ac:chgData name="Jagveer Kaur Khalsa" userId="437c0f31389195ba" providerId="LiveId" clId="{D33029FB-B049-4960-8FD2-7712DA9A8DD6}" dt="2023-10-03T15:16:56.956" v="3266" actId="478"/>
          <ac:spMkLst>
            <pc:docMk/>
            <pc:sldMk cId="1650569325" sldId="290"/>
            <ac:spMk id="9" creationId="{00000000-0000-0000-0000-000000000000}"/>
          </ac:spMkLst>
        </pc:spChg>
        <pc:spChg chg="del">
          <ac:chgData name="Jagveer Kaur Khalsa" userId="437c0f31389195ba" providerId="LiveId" clId="{D33029FB-B049-4960-8FD2-7712DA9A8DD6}" dt="2023-10-03T15:16:55.866" v="3265" actId="478"/>
          <ac:spMkLst>
            <pc:docMk/>
            <pc:sldMk cId="1650569325" sldId="290"/>
            <ac:spMk id="10" creationId="{00000000-0000-0000-0000-000000000000}"/>
          </ac:spMkLst>
        </pc:spChg>
        <pc:spChg chg="add del">
          <ac:chgData name="Jagveer Kaur Khalsa" userId="437c0f31389195ba" providerId="LiveId" clId="{D33029FB-B049-4960-8FD2-7712DA9A8DD6}" dt="2023-10-03T15:17:03.667" v="3272" actId="22"/>
          <ac:spMkLst>
            <pc:docMk/>
            <pc:sldMk cId="1650569325" sldId="290"/>
            <ac:spMk id="11" creationId="{1DB484D5-5AC3-249C-7AE2-EE2B4E61ACC9}"/>
          </ac:spMkLst>
        </pc:spChg>
        <pc:spChg chg="add mod">
          <ac:chgData name="Jagveer Kaur Khalsa" userId="437c0f31389195ba" providerId="LiveId" clId="{D33029FB-B049-4960-8FD2-7712DA9A8DD6}" dt="2023-10-03T15:19:43.967" v="3301" actId="20577"/>
          <ac:spMkLst>
            <pc:docMk/>
            <pc:sldMk cId="1650569325" sldId="290"/>
            <ac:spMk id="13" creationId="{FC194768-C83D-1290-FA2D-F31C445371B4}"/>
          </ac:spMkLst>
        </pc:spChg>
        <pc:spChg chg="add del mod">
          <ac:chgData name="Jagveer Kaur Khalsa" userId="437c0f31389195ba" providerId="LiveId" clId="{D33029FB-B049-4960-8FD2-7712DA9A8DD6}" dt="2023-10-03T15:23:56.843" v="3426" actId="478"/>
          <ac:spMkLst>
            <pc:docMk/>
            <pc:sldMk cId="1650569325" sldId="290"/>
            <ac:spMk id="18" creationId="{91E037CE-3BAC-73CB-9ECC-38C6C407D062}"/>
          </ac:spMkLst>
        </pc:spChg>
        <pc:picChg chg="add mod">
          <ac:chgData name="Jagveer Kaur Khalsa" userId="437c0f31389195ba" providerId="LiveId" clId="{D33029FB-B049-4960-8FD2-7712DA9A8DD6}" dt="2023-10-03T15:24:02.300" v="3427" actId="1076"/>
          <ac:picMkLst>
            <pc:docMk/>
            <pc:sldMk cId="1650569325" sldId="290"/>
            <ac:picMk id="15" creationId="{55143BEB-6D03-185B-1881-190F9DDBB68D}"/>
          </ac:picMkLst>
        </pc:picChg>
        <pc:picChg chg="add del mod">
          <ac:chgData name="Jagveer Kaur Khalsa" userId="437c0f31389195ba" providerId="LiveId" clId="{D33029FB-B049-4960-8FD2-7712DA9A8DD6}" dt="2023-10-03T15:24:06.198" v="3428" actId="1076"/>
          <ac:picMkLst>
            <pc:docMk/>
            <pc:sldMk cId="1650569325" sldId="290"/>
            <ac:picMk id="17" creationId="{6CD8E7F4-5215-2C3B-3169-396D2F3C69EC}"/>
          </ac:picMkLst>
        </pc:picChg>
      </pc:sldChg>
      <pc:sldChg chg="addSp delSp modSp add mod modAnim">
        <pc:chgData name="Jagveer Kaur Khalsa" userId="437c0f31389195ba" providerId="LiveId" clId="{D33029FB-B049-4960-8FD2-7712DA9A8DD6}" dt="2023-10-03T15:29:15.958" v="3467"/>
        <pc:sldMkLst>
          <pc:docMk/>
          <pc:sldMk cId="324360621" sldId="291"/>
        </pc:sldMkLst>
        <pc:spChg chg="del">
          <ac:chgData name="Jagveer Kaur Khalsa" userId="437c0f31389195ba" providerId="LiveId" clId="{D33029FB-B049-4960-8FD2-7712DA9A8DD6}" dt="2023-10-03T15:26:49.533" v="3446" actId="478"/>
          <ac:spMkLst>
            <pc:docMk/>
            <pc:sldMk cId="324360621" sldId="291"/>
            <ac:spMk id="2" creationId="{00000000-0000-0000-0000-000000000000}"/>
          </ac:spMkLst>
        </pc:spChg>
        <pc:spChg chg="del">
          <ac:chgData name="Jagveer Kaur Khalsa" userId="437c0f31389195ba" providerId="LiveId" clId="{D33029FB-B049-4960-8FD2-7712DA9A8DD6}" dt="2023-10-03T15:26:51.490" v="3447" actId="478"/>
          <ac:spMkLst>
            <pc:docMk/>
            <pc:sldMk cId="324360621" sldId="291"/>
            <ac:spMk id="3" creationId="{00000000-0000-0000-0000-000000000000}"/>
          </ac:spMkLst>
        </pc:spChg>
        <pc:spChg chg="del">
          <ac:chgData name="Jagveer Kaur Khalsa" userId="437c0f31389195ba" providerId="LiveId" clId="{D33029FB-B049-4960-8FD2-7712DA9A8DD6}" dt="2023-10-03T15:26:24.753" v="3442" actId="478"/>
          <ac:spMkLst>
            <pc:docMk/>
            <pc:sldMk cId="324360621" sldId="291"/>
            <ac:spMk id="4" creationId="{00000000-0000-0000-0000-000000000000}"/>
          </ac:spMkLst>
        </pc:spChg>
        <pc:spChg chg="del">
          <ac:chgData name="Jagveer Kaur Khalsa" userId="437c0f31389195ba" providerId="LiveId" clId="{D33029FB-B049-4960-8FD2-7712DA9A8DD6}" dt="2023-10-03T15:26:23.194" v="3441" actId="478"/>
          <ac:spMkLst>
            <pc:docMk/>
            <pc:sldMk cId="324360621" sldId="291"/>
            <ac:spMk id="5" creationId="{00000000-0000-0000-0000-000000000000}"/>
          </ac:spMkLst>
        </pc:spChg>
        <pc:spChg chg="del">
          <ac:chgData name="Jagveer Kaur Khalsa" userId="437c0f31389195ba" providerId="LiveId" clId="{D33029FB-B049-4960-8FD2-7712DA9A8DD6}" dt="2023-10-03T15:26:35.669" v="3444" actId="478"/>
          <ac:spMkLst>
            <pc:docMk/>
            <pc:sldMk cId="324360621" sldId="291"/>
            <ac:spMk id="6" creationId="{00000000-0000-0000-0000-000000000000}"/>
          </ac:spMkLst>
        </pc:spChg>
        <pc:spChg chg="del">
          <ac:chgData name="Jagveer Kaur Khalsa" userId="437c0f31389195ba" providerId="LiveId" clId="{D33029FB-B049-4960-8FD2-7712DA9A8DD6}" dt="2023-10-03T15:26:34.145" v="3443" actId="478"/>
          <ac:spMkLst>
            <pc:docMk/>
            <pc:sldMk cId="324360621" sldId="291"/>
            <ac:spMk id="7" creationId="{00000000-0000-0000-0000-000000000000}"/>
          </ac:spMkLst>
        </pc:spChg>
        <pc:spChg chg="add del mod">
          <ac:chgData name="Jagveer Kaur Khalsa" userId="437c0f31389195ba" providerId="LiveId" clId="{D33029FB-B049-4960-8FD2-7712DA9A8DD6}" dt="2023-10-03T15:24:57.521" v="3430" actId="478"/>
          <ac:spMkLst>
            <pc:docMk/>
            <pc:sldMk cId="324360621" sldId="291"/>
            <ac:spMk id="10" creationId="{3F4E1F8B-9F11-EF72-0DA1-83D66185BD34}"/>
          </ac:spMkLst>
        </pc:spChg>
        <pc:spChg chg="mod">
          <ac:chgData name="Jagveer Kaur Khalsa" userId="437c0f31389195ba" providerId="LiveId" clId="{D33029FB-B049-4960-8FD2-7712DA9A8DD6}" dt="2023-10-03T15:26:45.864" v="3445" actId="1076"/>
          <ac:spMkLst>
            <pc:docMk/>
            <pc:sldMk cId="324360621" sldId="291"/>
            <ac:spMk id="13" creationId="{FC194768-C83D-1290-FA2D-F31C445371B4}"/>
          </ac:spMkLst>
        </pc:spChg>
        <pc:spChg chg="add del mod">
          <ac:chgData name="Jagveer Kaur Khalsa" userId="437c0f31389195ba" providerId="LiveId" clId="{D33029FB-B049-4960-8FD2-7712DA9A8DD6}" dt="2023-10-03T15:27:49.744" v="3453" actId="478"/>
          <ac:spMkLst>
            <pc:docMk/>
            <pc:sldMk cId="324360621" sldId="291"/>
            <ac:spMk id="14" creationId="{D03C7C73-BC64-AA95-97EA-F306E883A902}"/>
          </ac:spMkLst>
        </pc:spChg>
        <pc:picChg chg="add mod ord">
          <ac:chgData name="Jagveer Kaur Khalsa" userId="437c0f31389195ba" providerId="LiveId" clId="{D33029FB-B049-4960-8FD2-7712DA9A8DD6}" dt="2023-10-03T15:26:20.835" v="3440" actId="1076"/>
          <ac:picMkLst>
            <pc:docMk/>
            <pc:sldMk cId="324360621" sldId="291"/>
            <ac:picMk id="9" creationId="{D7059F4F-8ED8-9534-116F-BC503750616E}"/>
          </ac:picMkLst>
        </pc:picChg>
        <pc:picChg chg="add mod">
          <ac:chgData name="Jagveer Kaur Khalsa" userId="437c0f31389195ba" providerId="LiveId" clId="{D33029FB-B049-4960-8FD2-7712DA9A8DD6}" dt="2023-10-03T15:28:05.217" v="3457" actId="1076"/>
          <ac:picMkLst>
            <pc:docMk/>
            <pc:sldMk cId="324360621" sldId="291"/>
            <ac:picMk id="12" creationId="{9E58E199-4319-E497-7FBC-94D27EFEB24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svg"/><Relationship Id="rId12"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9.svg"/><Relationship Id="rId5" Type="http://schemas.openxmlformats.org/officeDocument/2006/relationships/image" Target="../media/image8.svg"/><Relationship Id="rId10" Type="http://schemas.openxmlformats.org/officeDocument/2006/relationships/image" Target="../media/image18.png"/><Relationship Id="rId4" Type="http://schemas.openxmlformats.org/officeDocument/2006/relationships/image" Target="../media/image7.png"/><Relationship Id="rId9" Type="http://schemas.openxmlformats.org/officeDocument/2006/relationships/image" Target="../media/image12.sv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5.svg"/><Relationship Id="rId5" Type="http://schemas.openxmlformats.org/officeDocument/2006/relationships/image" Target="../media/image8.svg"/><Relationship Id="rId10" Type="http://schemas.openxmlformats.org/officeDocument/2006/relationships/image" Target="../media/image24.png"/><Relationship Id="rId4" Type="http://schemas.openxmlformats.org/officeDocument/2006/relationships/image" Target="../media/image7.png"/><Relationship Id="rId9" Type="http://schemas.openxmlformats.org/officeDocument/2006/relationships/image" Target="../media/image12.sv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26.png"/><Relationship Id="rId4" Type="http://schemas.openxmlformats.org/officeDocument/2006/relationships/image" Target="../media/image7.png"/><Relationship Id="rId9" Type="http://schemas.openxmlformats.org/officeDocument/2006/relationships/image" Target="../media/image12.sv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27.png"/><Relationship Id="rId4" Type="http://schemas.openxmlformats.org/officeDocument/2006/relationships/image" Target="../media/image7.png"/><Relationship Id="rId9" Type="http://schemas.openxmlformats.org/officeDocument/2006/relationships/image" Target="../media/image12.sv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9.png"/><Relationship Id="rId5" Type="http://schemas.openxmlformats.org/officeDocument/2006/relationships/image" Target="../media/image8.svg"/><Relationship Id="rId10" Type="http://schemas.openxmlformats.org/officeDocument/2006/relationships/image" Target="../media/image28.png"/><Relationship Id="rId4" Type="http://schemas.openxmlformats.org/officeDocument/2006/relationships/image" Target="../media/image7.png"/><Relationship Id="rId9" Type="http://schemas.openxmlformats.org/officeDocument/2006/relationships/image" Target="../media/image12.sv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12.sv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31.png"/><Relationship Id="rId4" Type="http://schemas.openxmlformats.org/officeDocument/2006/relationships/image" Target="../media/image7.png"/><Relationship Id="rId9" Type="http://schemas.openxmlformats.org/officeDocument/2006/relationships/image" Target="../media/image12.sv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32.png"/><Relationship Id="rId4" Type="http://schemas.openxmlformats.org/officeDocument/2006/relationships/image" Target="../media/image7.png"/><Relationship Id="rId9"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33.png"/><Relationship Id="rId4" Type="http://schemas.openxmlformats.org/officeDocument/2006/relationships/image" Target="../media/image7.png"/><Relationship Id="rId9" Type="http://schemas.openxmlformats.org/officeDocument/2006/relationships/image" Target="../media/image12.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9.svg"/><Relationship Id="rId5" Type="http://schemas.openxmlformats.org/officeDocument/2006/relationships/image" Target="../media/image8.svg"/><Relationship Id="rId10" Type="http://schemas.openxmlformats.org/officeDocument/2006/relationships/image" Target="../media/image18.png"/><Relationship Id="rId4" Type="http://schemas.openxmlformats.org/officeDocument/2006/relationships/image" Target="../media/image7.png"/><Relationship Id="rId9" Type="http://schemas.openxmlformats.org/officeDocument/2006/relationships/image" Target="../media/image12.svg"/></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9.svg"/><Relationship Id="rId5" Type="http://schemas.openxmlformats.org/officeDocument/2006/relationships/image" Target="../media/image8.svg"/><Relationship Id="rId10" Type="http://schemas.openxmlformats.org/officeDocument/2006/relationships/image" Target="../media/image18.png"/><Relationship Id="rId4" Type="http://schemas.openxmlformats.org/officeDocument/2006/relationships/image" Target="../media/image7.png"/><Relationship Id="rId9" Type="http://schemas.openxmlformats.org/officeDocument/2006/relationships/image" Target="../media/image12.svg"/></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9.svg"/></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9.svg"/></Relationships>
</file>

<file path=ppt/slides/_rels/slide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3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hyperlink" Target="https://www.pngall.com/daylight-png/download/16705" TargetMode="External"/><Relationship Id="rId5" Type="http://schemas.openxmlformats.org/officeDocument/2006/relationships/image" Target="../media/image8.svg"/><Relationship Id="rId10" Type="http://schemas.openxmlformats.org/officeDocument/2006/relationships/image" Target="../media/image37.png"/><Relationship Id="rId4" Type="http://schemas.openxmlformats.org/officeDocument/2006/relationships/image" Target="../media/image7.png"/><Relationship Id="rId9" Type="http://schemas.openxmlformats.org/officeDocument/2006/relationships/hyperlink" Target="https://pixabay.com/en/quality-stamp-template-red-1656198/"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freepngimg.com/png/12777-education-png-pic" TargetMode="External"/><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hyperlink" Target="https://www.pngall.com/learning-png/download/46970" TargetMode="Externa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3.png"/><Relationship Id="rId3" Type="http://schemas.openxmlformats.org/officeDocument/2006/relationships/image" Target="../media/image2.svg"/><Relationship Id="rId7" Type="http://schemas.openxmlformats.org/officeDocument/2006/relationships/image" Target="../media/image10.svg"/><Relationship Id="rId12"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1.png"/><Relationship Id="rId5" Type="http://schemas.openxmlformats.org/officeDocument/2006/relationships/image" Target="../media/image8.sv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44.png"/></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9.svg"/><Relationship Id="rId5" Type="http://schemas.openxmlformats.org/officeDocument/2006/relationships/image" Target="../media/image8.svg"/><Relationship Id="rId10" Type="http://schemas.openxmlformats.org/officeDocument/2006/relationships/image" Target="../media/image48.png"/><Relationship Id="rId4" Type="http://schemas.openxmlformats.org/officeDocument/2006/relationships/image" Target="../media/image7.png"/><Relationship Id="rId9" Type="http://schemas.openxmlformats.org/officeDocument/2006/relationships/image" Target="../media/image47.sv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2.sv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9.svg"/><Relationship Id="rId5" Type="http://schemas.openxmlformats.org/officeDocument/2006/relationships/image" Target="../media/image8.svg"/><Relationship Id="rId10" Type="http://schemas.openxmlformats.org/officeDocument/2006/relationships/image" Target="../media/image18.png"/><Relationship Id="rId4" Type="http://schemas.openxmlformats.org/officeDocument/2006/relationships/image" Target="../media/image7.png"/><Relationship Id="rId9" Type="http://schemas.openxmlformats.org/officeDocument/2006/relationships/image" Target="../media/image12.sv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9.svg"/><Relationship Id="rId7" Type="http://schemas.openxmlformats.org/officeDocument/2006/relationships/image" Target="../media/image8.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svg"/><Relationship Id="rId12"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9.svg"/><Relationship Id="rId5" Type="http://schemas.openxmlformats.org/officeDocument/2006/relationships/image" Target="../media/image8.svg"/><Relationship Id="rId10" Type="http://schemas.openxmlformats.org/officeDocument/2006/relationships/image" Target="../media/image18.png"/><Relationship Id="rId4" Type="http://schemas.openxmlformats.org/officeDocument/2006/relationships/image" Target="../media/image7.png"/><Relationship Id="rId9"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4937245" y="7154681"/>
            <a:ext cx="3895922" cy="4507089"/>
          </a:xfrm>
          <a:custGeom>
            <a:avLst/>
            <a:gdLst/>
            <a:ahLst/>
            <a:cxnLst/>
            <a:rect l="l" t="t" r="r" b="b"/>
            <a:pathLst>
              <a:path w="3895922" h="4507089">
                <a:moveTo>
                  <a:pt x="0" y="0"/>
                </a:moveTo>
                <a:lnTo>
                  <a:pt x="3895923" y="0"/>
                </a:lnTo>
                <a:lnTo>
                  <a:pt x="3895923" y="4507089"/>
                </a:lnTo>
                <a:lnTo>
                  <a:pt x="0" y="4507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928410" y="5913987"/>
            <a:ext cx="5231375" cy="6052040"/>
          </a:xfrm>
          <a:custGeom>
            <a:avLst/>
            <a:gdLst/>
            <a:ahLst/>
            <a:cxnLst/>
            <a:rect l="l" t="t" r="r" b="b"/>
            <a:pathLst>
              <a:path w="5231375" h="6052040">
                <a:moveTo>
                  <a:pt x="5231375" y="0"/>
                </a:moveTo>
                <a:lnTo>
                  <a:pt x="0" y="0"/>
                </a:lnTo>
                <a:lnTo>
                  <a:pt x="0" y="6052040"/>
                </a:lnTo>
                <a:lnTo>
                  <a:pt x="5231375" y="6052040"/>
                </a:lnTo>
                <a:lnTo>
                  <a:pt x="523137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032201">
            <a:off x="4377376" y="1529719"/>
            <a:ext cx="9054272" cy="8160023"/>
          </a:xfrm>
          <a:custGeom>
            <a:avLst/>
            <a:gdLst/>
            <a:ahLst/>
            <a:cxnLst/>
            <a:rect l="l" t="t" r="r" b="b"/>
            <a:pathLst>
              <a:path w="9054272" h="8160023">
                <a:moveTo>
                  <a:pt x="0" y="0"/>
                </a:moveTo>
                <a:lnTo>
                  <a:pt x="9054272" y="0"/>
                </a:lnTo>
                <a:lnTo>
                  <a:pt x="9054272" y="8160023"/>
                </a:lnTo>
                <a:lnTo>
                  <a:pt x="0" y="81600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4602986">
            <a:off x="11228163" y="4182270"/>
            <a:ext cx="1390189" cy="1221307"/>
          </a:xfrm>
          <a:custGeom>
            <a:avLst/>
            <a:gdLst/>
            <a:ahLst/>
            <a:cxnLst/>
            <a:rect l="l" t="t" r="r" b="b"/>
            <a:pathLst>
              <a:path w="1390189" h="1221307">
                <a:moveTo>
                  <a:pt x="0" y="0"/>
                </a:moveTo>
                <a:lnTo>
                  <a:pt x="1390189" y="0"/>
                </a:lnTo>
                <a:lnTo>
                  <a:pt x="1390189" y="1221307"/>
                </a:lnTo>
                <a:lnTo>
                  <a:pt x="0" y="12213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 name="TextBox 7"/>
          <p:cNvSpPr txBox="1"/>
          <p:nvPr/>
        </p:nvSpPr>
        <p:spPr>
          <a:xfrm>
            <a:off x="5721773" y="3718518"/>
            <a:ext cx="6365477" cy="2644827"/>
          </a:xfrm>
          <a:prstGeom prst="rect">
            <a:avLst/>
          </a:prstGeom>
        </p:spPr>
        <p:txBody>
          <a:bodyPr lIns="0" tIns="0" rIns="0" bIns="0" rtlCol="0" anchor="t">
            <a:spAutoFit/>
          </a:bodyPr>
          <a:lstStyle/>
          <a:p>
            <a:pPr algn="ctr">
              <a:lnSpc>
                <a:spcPts val="10856"/>
              </a:lnSpc>
            </a:pPr>
            <a:r>
              <a:rPr lang="en-US" sz="6000" dirty="0">
                <a:solidFill>
                  <a:srgbClr val="000000"/>
                </a:solidFill>
                <a:latin typeface="Canva Sans Bold"/>
              </a:rPr>
              <a:t>Python to C error detector</a:t>
            </a:r>
          </a:p>
        </p:txBody>
      </p:sp>
      <p:sp>
        <p:nvSpPr>
          <p:cNvPr id="8" name="Freeform 8"/>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9" name="Freeform 9"/>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0" name="Freeform 10"/>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1" name="TextBox 11"/>
          <p:cNvSpPr txBox="1"/>
          <p:nvPr/>
        </p:nvSpPr>
        <p:spPr>
          <a:xfrm>
            <a:off x="6730808" y="7957751"/>
            <a:ext cx="4826383" cy="2051844"/>
          </a:xfrm>
          <a:prstGeom prst="rect">
            <a:avLst/>
          </a:prstGeom>
        </p:spPr>
        <p:txBody>
          <a:bodyPr lIns="0" tIns="0" rIns="0" bIns="0" rtlCol="0" anchor="t">
            <a:spAutoFit/>
          </a:bodyPr>
          <a:lstStyle/>
          <a:p>
            <a:pPr algn="ctr">
              <a:lnSpc>
                <a:spcPts val="7974"/>
              </a:lnSpc>
            </a:pPr>
            <a:r>
              <a:rPr lang="en-US" sz="5695" dirty="0">
                <a:solidFill>
                  <a:srgbClr val="465562"/>
                </a:solidFill>
                <a:latin typeface="Canva Student Font Bold"/>
              </a:rPr>
              <a:t>C Project</a:t>
            </a:r>
          </a:p>
          <a:p>
            <a:pPr algn="ctr">
              <a:lnSpc>
                <a:spcPts val="7974"/>
              </a:lnSpc>
            </a:pPr>
            <a:endParaRPr lang="en-US" sz="5695" dirty="0">
              <a:solidFill>
                <a:srgbClr val="465562"/>
              </a:solidFill>
              <a:latin typeface="Canva Student Font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randombar(horizontal)">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p:bldP spid="8" grpId="0" animBg="1"/>
      <p:bldP spid="10" grpId="0" animBg="1"/>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5309527" y="2222648"/>
            <a:ext cx="7695537" cy="471080"/>
          </a:xfrm>
          <a:custGeom>
            <a:avLst/>
            <a:gdLst/>
            <a:ahLst/>
            <a:cxnLst/>
            <a:rect l="l" t="t" r="r" b="b"/>
            <a:pathLst>
              <a:path w="7695537" h="471080">
                <a:moveTo>
                  <a:pt x="0" y="0"/>
                </a:moveTo>
                <a:lnTo>
                  <a:pt x="7695537" y="0"/>
                </a:lnTo>
                <a:lnTo>
                  <a:pt x="7695537" y="471080"/>
                </a:lnTo>
                <a:lnTo>
                  <a:pt x="0" y="4710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9" name="TextBox 9"/>
          <p:cNvSpPr txBox="1"/>
          <p:nvPr/>
        </p:nvSpPr>
        <p:spPr>
          <a:xfrm>
            <a:off x="3454637" y="857250"/>
            <a:ext cx="11539117" cy="1373133"/>
          </a:xfrm>
          <a:prstGeom prst="rect">
            <a:avLst/>
          </a:prstGeom>
        </p:spPr>
        <p:txBody>
          <a:bodyPr lIns="0" tIns="0" rIns="0" bIns="0" rtlCol="0" anchor="t">
            <a:spAutoFit/>
          </a:bodyPr>
          <a:lstStyle/>
          <a:p>
            <a:pPr algn="ctr">
              <a:lnSpc>
                <a:spcPts val="12880"/>
              </a:lnSpc>
            </a:pPr>
            <a:r>
              <a:rPr lang="en-US" sz="4000" spc="2723" dirty="0">
                <a:solidFill>
                  <a:srgbClr val="000000"/>
                </a:solidFill>
                <a:latin typeface="Canva Sans Bold"/>
              </a:rPr>
              <a:t>Future Enhancement</a:t>
            </a:r>
          </a:p>
        </p:txBody>
      </p:sp>
      <p:sp>
        <p:nvSpPr>
          <p:cNvPr id="14" name="TextBox 14"/>
          <p:cNvSpPr txBox="1"/>
          <p:nvPr/>
        </p:nvSpPr>
        <p:spPr>
          <a:xfrm>
            <a:off x="1219200" y="3481960"/>
            <a:ext cx="16455312" cy="2107308"/>
          </a:xfrm>
          <a:prstGeom prst="rect">
            <a:avLst/>
          </a:prstGeom>
        </p:spPr>
        <p:txBody>
          <a:bodyPr wrap="square" lIns="0" tIns="0" rIns="0" bIns="0" rtlCol="0" anchor="t">
            <a:spAutoFit/>
          </a:bodyPr>
          <a:lstStyle/>
          <a:p>
            <a:pPr>
              <a:lnSpc>
                <a:spcPts val="5600"/>
              </a:lnSpc>
            </a:pPr>
            <a:r>
              <a:rPr lang="en-US" sz="4000" dirty="0">
                <a:solidFill>
                  <a:srgbClr val="000000"/>
                </a:solidFill>
                <a:latin typeface="Canva Sans Bold"/>
              </a:rPr>
              <a:t>Future enhancements could include more advanced error detection techniques, integration with code editors and IDEs, and support for a wider range of Python versions</a:t>
            </a:r>
          </a:p>
        </p:txBody>
      </p:sp>
      <p:sp>
        <p:nvSpPr>
          <p:cNvPr id="16" name="Freeform 16"/>
          <p:cNvSpPr/>
          <p:nvPr/>
        </p:nvSpPr>
        <p:spPr>
          <a:xfrm rot="-2941998">
            <a:off x="8574029" y="6116178"/>
            <a:ext cx="776757" cy="1197031"/>
          </a:xfrm>
          <a:custGeom>
            <a:avLst/>
            <a:gdLst/>
            <a:ahLst/>
            <a:cxnLst/>
            <a:rect l="l" t="t" r="r" b="b"/>
            <a:pathLst>
              <a:path w="776757" h="1197031">
                <a:moveTo>
                  <a:pt x="0" y="0"/>
                </a:moveTo>
                <a:lnTo>
                  <a:pt x="776757" y="0"/>
                </a:lnTo>
                <a:lnTo>
                  <a:pt x="776757" y="1197031"/>
                </a:lnTo>
                <a:lnTo>
                  <a:pt x="0" y="11970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7" name="Freeform 17"/>
          <p:cNvSpPr/>
          <p:nvPr/>
        </p:nvSpPr>
        <p:spPr>
          <a:xfrm rot="2950600">
            <a:off x="2705936" y="3897324"/>
            <a:ext cx="776757" cy="1197031"/>
          </a:xfrm>
          <a:custGeom>
            <a:avLst/>
            <a:gdLst/>
            <a:ahLst/>
            <a:cxnLst/>
            <a:rect l="l" t="t" r="r" b="b"/>
            <a:pathLst>
              <a:path w="776757" h="1197031">
                <a:moveTo>
                  <a:pt x="0" y="0"/>
                </a:moveTo>
                <a:lnTo>
                  <a:pt x="776757" y="0"/>
                </a:lnTo>
                <a:lnTo>
                  <a:pt x="776757" y="1197031"/>
                </a:lnTo>
                <a:lnTo>
                  <a:pt x="0" y="11970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8" name="Freeform 18"/>
          <p:cNvSpPr/>
          <p:nvPr/>
        </p:nvSpPr>
        <p:spPr>
          <a:xfrm rot="-3561944" flipH="1">
            <a:off x="15561097" y="2820090"/>
            <a:ext cx="776757" cy="1197031"/>
          </a:xfrm>
          <a:custGeom>
            <a:avLst/>
            <a:gdLst/>
            <a:ahLst/>
            <a:cxnLst/>
            <a:rect l="l" t="t" r="r" b="b"/>
            <a:pathLst>
              <a:path w="776757" h="1197031">
                <a:moveTo>
                  <a:pt x="776756" y="0"/>
                </a:moveTo>
                <a:lnTo>
                  <a:pt x="0" y="0"/>
                </a:lnTo>
                <a:lnTo>
                  <a:pt x="0" y="1197030"/>
                </a:lnTo>
                <a:lnTo>
                  <a:pt x="776756" y="1197030"/>
                </a:lnTo>
                <a:lnTo>
                  <a:pt x="776756"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pic>
        <p:nvPicPr>
          <p:cNvPr id="23" name="Picture 22">
            <a:extLst>
              <a:ext uri="{FF2B5EF4-FFF2-40B4-BE49-F238E27FC236}">
                <a16:creationId xmlns:a16="http://schemas.microsoft.com/office/drawing/2014/main" id="{13DC54C6-6BDB-9CF2-F131-9921A9B6DED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10182" y="5317567"/>
            <a:ext cx="5954482" cy="4475888"/>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5105400" y="4774211"/>
            <a:ext cx="9067293" cy="738578"/>
          </a:xfrm>
          <a:custGeom>
            <a:avLst/>
            <a:gdLst/>
            <a:ahLst/>
            <a:cxnLst/>
            <a:rect l="l" t="t" r="r" b="b"/>
            <a:pathLst>
              <a:path w="5902924" h="361346">
                <a:moveTo>
                  <a:pt x="0" y="0"/>
                </a:moveTo>
                <a:lnTo>
                  <a:pt x="5902924" y="0"/>
                </a:lnTo>
                <a:lnTo>
                  <a:pt x="5902924" y="361346"/>
                </a:lnTo>
                <a:lnTo>
                  <a:pt x="0" y="3613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35" name="TextBox 35"/>
          <p:cNvSpPr txBox="1"/>
          <p:nvPr/>
        </p:nvSpPr>
        <p:spPr>
          <a:xfrm>
            <a:off x="2057400" y="3064680"/>
            <a:ext cx="15316200" cy="1439368"/>
          </a:xfrm>
          <a:prstGeom prst="rect">
            <a:avLst/>
          </a:prstGeom>
        </p:spPr>
        <p:txBody>
          <a:bodyPr wrap="square" lIns="0" tIns="0" rIns="0" bIns="0" rtlCol="0" anchor="t">
            <a:spAutoFit/>
          </a:bodyPr>
          <a:lstStyle/>
          <a:p>
            <a:pPr algn="ctr">
              <a:lnSpc>
                <a:spcPts val="12880"/>
              </a:lnSpc>
            </a:pPr>
            <a:r>
              <a:rPr lang="en-US" sz="6000" spc="4572" dirty="0">
                <a:solidFill>
                  <a:srgbClr val="000000"/>
                </a:solidFill>
                <a:latin typeface="Canva Sans"/>
              </a:rPr>
              <a:t>DEMONSTRATION</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9" name="Freeform 9">
            <a:extLst>
              <a:ext uri="{FF2B5EF4-FFF2-40B4-BE49-F238E27FC236}">
                <a16:creationId xmlns:a16="http://schemas.microsoft.com/office/drawing/2014/main" id="{78E7A2E5-32DB-4BA1-51A0-7018671D72C6}"/>
              </a:ext>
            </a:extLst>
          </p:cNvPr>
          <p:cNvSpPr/>
          <p:nvPr/>
        </p:nvSpPr>
        <p:spPr>
          <a:xfrm rot="-1299648" flipH="1">
            <a:off x="152644" y="2340951"/>
            <a:ext cx="4776576" cy="2962039"/>
          </a:xfrm>
          <a:custGeom>
            <a:avLst/>
            <a:gdLst/>
            <a:ahLst/>
            <a:cxnLst/>
            <a:rect l="l" t="t" r="r" b="b"/>
            <a:pathLst>
              <a:path w="4776576" h="2962039">
                <a:moveTo>
                  <a:pt x="4776576" y="0"/>
                </a:moveTo>
                <a:lnTo>
                  <a:pt x="0" y="0"/>
                </a:lnTo>
                <a:lnTo>
                  <a:pt x="0" y="2962039"/>
                </a:lnTo>
                <a:lnTo>
                  <a:pt x="4776576" y="2962039"/>
                </a:lnTo>
                <a:lnTo>
                  <a:pt x="477657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2" name="TextBox 1">
            <a:extLst>
              <a:ext uri="{FF2B5EF4-FFF2-40B4-BE49-F238E27FC236}">
                <a16:creationId xmlns:a16="http://schemas.microsoft.com/office/drawing/2014/main" id="{DC6D369F-6AF4-174E-0358-62BC7654AA64}"/>
              </a:ext>
            </a:extLst>
          </p:cNvPr>
          <p:cNvSpPr txBox="1"/>
          <p:nvPr/>
        </p:nvSpPr>
        <p:spPr>
          <a:xfrm>
            <a:off x="8534400" y="4000500"/>
            <a:ext cx="11201400" cy="1569660"/>
          </a:xfrm>
          <a:prstGeom prst="rect">
            <a:avLst/>
          </a:prstGeom>
          <a:noFill/>
        </p:spPr>
        <p:txBody>
          <a:bodyPr wrap="square" rtlCol="0">
            <a:spAutoFit/>
          </a:bodyPr>
          <a:lstStyle/>
          <a:p>
            <a:r>
              <a:rPr lang="en-IN" sz="9600" b="1" dirty="0"/>
              <a:t>Live Demo</a:t>
            </a:r>
          </a:p>
        </p:txBody>
      </p:sp>
    </p:spTree>
    <p:extLst>
      <p:ext uri="{BB962C8B-B14F-4D97-AF65-F5344CB8AC3E}">
        <p14:creationId xmlns:p14="http://schemas.microsoft.com/office/powerpoint/2010/main" val="91149160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3132221" y="2810137"/>
            <a:ext cx="12183948" cy="316179"/>
          </a:xfrm>
          <a:custGeom>
            <a:avLst/>
            <a:gdLst/>
            <a:ahLst/>
            <a:cxnLst/>
            <a:rect l="l" t="t" r="r" b="b"/>
            <a:pathLst>
              <a:path w="5902924" h="361346">
                <a:moveTo>
                  <a:pt x="0" y="0"/>
                </a:moveTo>
                <a:lnTo>
                  <a:pt x="5902924" y="0"/>
                </a:lnTo>
                <a:lnTo>
                  <a:pt x="5902924" y="361346"/>
                </a:lnTo>
                <a:lnTo>
                  <a:pt x="0" y="3613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9" name="Freeform 9"/>
          <p:cNvSpPr/>
          <p:nvPr/>
        </p:nvSpPr>
        <p:spPr>
          <a:xfrm>
            <a:off x="3822027" y="3836179"/>
            <a:ext cx="4001966" cy="4114800"/>
          </a:xfrm>
          <a:custGeom>
            <a:avLst/>
            <a:gdLst/>
            <a:ahLst/>
            <a:cxnLst/>
            <a:rect l="l" t="t" r="r" b="b"/>
            <a:pathLst>
              <a:path w="4001966" h="4114800">
                <a:moveTo>
                  <a:pt x="0" y="0"/>
                </a:moveTo>
                <a:lnTo>
                  <a:pt x="4001966" y="0"/>
                </a:lnTo>
                <a:lnTo>
                  <a:pt x="400196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dirty="0"/>
          </a:p>
        </p:txBody>
      </p:sp>
      <p:sp>
        <p:nvSpPr>
          <p:cNvPr id="10" name="TextBox 10"/>
          <p:cNvSpPr txBox="1"/>
          <p:nvPr/>
        </p:nvSpPr>
        <p:spPr>
          <a:xfrm>
            <a:off x="2856120" y="3696189"/>
            <a:ext cx="12736149" cy="695703"/>
          </a:xfrm>
          <a:prstGeom prst="rect">
            <a:avLst/>
          </a:prstGeom>
        </p:spPr>
        <p:txBody>
          <a:bodyPr wrap="square" lIns="0" tIns="0" rIns="0" bIns="0" rtlCol="0" anchor="t">
            <a:spAutoFit/>
          </a:bodyPr>
          <a:lstStyle/>
          <a:p>
            <a:pPr>
              <a:lnSpc>
                <a:spcPts val="6255"/>
              </a:lnSpc>
              <a:spcBef>
                <a:spcPct val="0"/>
              </a:spcBef>
            </a:pPr>
            <a:r>
              <a:rPr lang="en-US" sz="2800" dirty="0">
                <a:solidFill>
                  <a:srgbClr val="32231F"/>
                </a:solidFill>
                <a:latin typeface="Glacial Indifference"/>
              </a:rPr>
              <a:t>Initialization and Error Data Structure</a:t>
            </a:r>
          </a:p>
        </p:txBody>
      </p:sp>
      <p:sp>
        <p:nvSpPr>
          <p:cNvPr id="11" name="TextBox 11"/>
          <p:cNvSpPr txBox="1"/>
          <p:nvPr/>
        </p:nvSpPr>
        <p:spPr>
          <a:xfrm>
            <a:off x="2971800" y="4492168"/>
            <a:ext cx="6889281" cy="708527"/>
          </a:xfrm>
          <a:prstGeom prst="rect">
            <a:avLst/>
          </a:prstGeom>
        </p:spPr>
        <p:txBody>
          <a:bodyPr wrap="square" lIns="0" tIns="0" rIns="0" bIns="0" rtlCol="0" anchor="t">
            <a:spAutoFit/>
          </a:bodyPr>
          <a:lstStyle/>
          <a:p>
            <a:pPr>
              <a:lnSpc>
                <a:spcPts val="6255"/>
              </a:lnSpc>
              <a:spcBef>
                <a:spcPct val="0"/>
              </a:spcBef>
            </a:pPr>
            <a:r>
              <a:rPr lang="en-US" sz="3200" dirty="0">
                <a:solidFill>
                  <a:srgbClr val="32231F"/>
                </a:solidFill>
                <a:latin typeface="Glacial Indifference"/>
              </a:rPr>
              <a:t>        Error Addition Function</a:t>
            </a:r>
          </a:p>
        </p:txBody>
      </p:sp>
      <p:sp>
        <p:nvSpPr>
          <p:cNvPr id="12" name="TextBox 12"/>
          <p:cNvSpPr txBox="1"/>
          <p:nvPr/>
        </p:nvSpPr>
        <p:spPr>
          <a:xfrm>
            <a:off x="3159930" y="5398385"/>
            <a:ext cx="6203481" cy="708527"/>
          </a:xfrm>
          <a:prstGeom prst="rect">
            <a:avLst/>
          </a:prstGeom>
        </p:spPr>
        <p:txBody>
          <a:bodyPr wrap="square" lIns="0" tIns="0" rIns="0" bIns="0" rtlCol="0" anchor="t">
            <a:spAutoFit/>
          </a:bodyPr>
          <a:lstStyle/>
          <a:p>
            <a:pPr>
              <a:lnSpc>
                <a:spcPts val="6255"/>
              </a:lnSpc>
              <a:spcBef>
                <a:spcPct val="0"/>
              </a:spcBef>
            </a:pPr>
            <a:r>
              <a:rPr lang="en-US" sz="3200" dirty="0">
                <a:solidFill>
                  <a:srgbClr val="32231F"/>
                </a:solidFill>
                <a:latin typeface="Glacial Indifference"/>
              </a:rPr>
              <a:t>Main Function and file handling</a:t>
            </a:r>
          </a:p>
        </p:txBody>
      </p:sp>
      <p:grpSp>
        <p:nvGrpSpPr>
          <p:cNvPr id="13" name="Group 13"/>
          <p:cNvGrpSpPr/>
          <p:nvPr/>
        </p:nvGrpSpPr>
        <p:grpSpPr>
          <a:xfrm>
            <a:off x="8842651" y="3831123"/>
            <a:ext cx="5043470" cy="403478"/>
            <a:chOff x="0" y="0"/>
            <a:chExt cx="6724627" cy="537970"/>
          </a:xfrm>
        </p:grpSpPr>
        <p:grpSp>
          <p:nvGrpSpPr>
            <p:cNvPr id="14" name="Group 14"/>
            <p:cNvGrpSpPr>
              <a:grpSpLocks noChangeAspect="1"/>
            </p:cNvGrpSpPr>
            <p:nvPr/>
          </p:nvGrpSpPr>
          <p:grpSpPr>
            <a:xfrm>
              <a:off x="0" y="0"/>
              <a:ext cx="6724627" cy="537970"/>
              <a:chOff x="0" y="0"/>
              <a:chExt cx="1270000" cy="101600"/>
            </a:xfrm>
          </p:grpSpPr>
          <p:sp>
            <p:nvSpPr>
              <p:cNvPr id="15" name="Freeform 15"/>
              <p:cNvSpPr/>
              <p:nvPr/>
            </p:nvSpPr>
            <p:spPr>
              <a:xfrm>
                <a:off x="-2509" y="-81"/>
                <a:ext cx="1275018" cy="101763"/>
              </a:xfrm>
              <a:custGeom>
                <a:avLst/>
                <a:gdLst/>
                <a:ahLst/>
                <a:cxnLst/>
                <a:rect l="l" t="t" r="r" b="b"/>
                <a:pathLst>
                  <a:path w="1275018" h="101763">
                    <a:moveTo>
                      <a:pt x="53309" y="81"/>
                    </a:moveTo>
                    <a:lnTo>
                      <a:pt x="1221709" y="81"/>
                    </a:lnTo>
                    <a:cubicBezTo>
                      <a:pt x="1239912" y="0"/>
                      <a:pt x="1256768" y="9664"/>
                      <a:pt x="1265893" y="25415"/>
                    </a:cubicBezTo>
                    <a:cubicBezTo>
                      <a:pt x="1275018" y="41166"/>
                      <a:pt x="1275018" y="60596"/>
                      <a:pt x="1265893" y="76347"/>
                    </a:cubicBezTo>
                    <a:cubicBezTo>
                      <a:pt x="1256768" y="92098"/>
                      <a:pt x="1239912" y="101762"/>
                      <a:pt x="1221709" y="101681"/>
                    </a:cubicBezTo>
                    <a:lnTo>
                      <a:pt x="53309" y="101681"/>
                    </a:lnTo>
                    <a:cubicBezTo>
                      <a:pt x="35106" y="101762"/>
                      <a:pt x="18250" y="92098"/>
                      <a:pt x="9125" y="76347"/>
                    </a:cubicBezTo>
                    <a:cubicBezTo>
                      <a:pt x="0" y="60596"/>
                      <a:pt x="0" y="41166"/>
                      <a:pt x="9125" y="25415"/>
                    </a:cubicBezTo>
                    <a:cubicBezTo>
                      <a:pt x="18250" y="9664"/>
                      <a:pt x="35106" y="0"/>
                      <a:pt x="53309" y="81"/>
                    </a:cubicBezTo>
                    <a:close/>
                  </a:path>
                </a:pathLst>
              </a:custGeom>
              <a:solidFill>
                <a:srgbClr val="AF805C"/>
              </a:solidFill>
            </p:spPr>
            <p:txBody>
              <a:bodyPr/>
              <a:lstStyle/>
              <a:p>
                <a:endParaRPr lang="en-IN"/>
              </a:p>
            </p:txBody>
          </p:sp>
          <p:sp>
            <p:nvSpPr>
              <p:cNvPr id="16" name="Freeform 16"/>
              <p:cNvSpPr/>
              <p:nvPr/>
            </p:nvSpPr>
            <p:spPr>
              <a:xfrm>
                <a:off x="-2509" y="-81"/>
                <a:ext cx="1148018" cy="101763"/>
              </a:xfrm>
              <a:custGeom>
                <a:avLst/>
                <a:gdLst/>
                <a:ahLst/>
                <a:cxnLst/>
                <a:rect l="l" t="t" r="r" b="b"/>
                <a:pathLst>
                  <a:path w="1148018" h="101763">
                    <a:moveTo>
                      <a:pt x="53309" y="81"/>
                    </a:moveTo>
                    <a:lnTo>
                      <a:pt x="1094709" y="81"/>
                    </a:lnTo>
                    <a:cubicBezTo>
                      <a:pt x="1112912" y="0"/>
                      <a:pt x="1129768" y="9664"/>
                      <a:pt x="1138893" y="25415"/>
                    </a:cubicBezTo>
                    <a:cubicBezTo>
                      <a:pt x="1148018" y="41166"/>
                      <a:pt x="1148018" y="60596"/>
                      <a:pt x="1138893" y="76347"/>
                    </a:cubicBezTo>
                    <a:cubicBezTo>
                      <a:pt x="1129768" y="92098"/>
                      <a:pt x="1112912" y="101762"/>
                      <a:pt x="1094709" y="101681"/>
                    </a:cubicBezTo>
                    <a:lnTo>
                      <a:pt x="53309" y="101681"/>
                    </a:lnTo>
                    <a:cubicBezTo>
                      <a:pt x="35106" y="101762"/>
                      <a:pt x="18250" y="92098"/>
                      <a:pt x="9125" y="76347"/>
                    </a:cubicBezTo>
                    <a:cubicBezTo>
                      <a:pt x="0" y="60596"/>
                      <a:pt x="0" y="41166"/>
                      <a:pt x="9125" y="25415"/>
                    </a:cubicBezTo>
                    <a:cubicBezTo>
                      <a:pt x="18250" y="9664"/>
                      <a:pt x="35106" y="0"/>
                      <a:pt x="53309" y="81"/>
                    </a:cubicBezTo>
                    <a:close/>
                  </a:path>
                </a:pathLst>
              </a:custGeom>
              <a:solidFill>
                <a:srgbClr val="EED8D2"/>
              </a:solidFill>
            </p:spPr>
            <p:txBody>
              <a:bodyPr/>
              <a:lstStyle/>
              <a:p>
                <a:endParaRPr lang="en-IN"/>
              </a:p>
            </p:txBody>
          </p:sp>
        </p:grpSp>
      </p:grpSp>
      <p:grpSp>
        <p:nvGrpSpPr>
          <p:cNvPr id="17" name="Group 17"/>
          <p:cNvGrpSpPr/>
          <p:nvPr/>
        </p:nvGrpSpPr>
        <p:grpSpPr>
          <a:xfrm>
            <a:off x="8842651" y="4756311"/>
            <a:ext cx="5043470" cy="403478"/>
            <a:chOff x="0" y="0"/>
            <a:chExt cx="6724627" cy="537970"/>
          </a:xfrm>
        </p:grpSpPr>
        <p:grpSp>
          <p:nvGrpSpPr>
            <p:cNvPr id="18" name="Group 18"/>
            <p:cNvGrpSpPr>
              <a:grpSpLocks noChangeAspect="1"/>
            </p:cNvGrpSpPr>
            <p:nvPr/>
          </p:nvGrpSpPr>
          <p:grpSpPr>
            <a:xfrm>
              <a:off x="0" y="0"/>
              <a:ext cx="6724627" cy="537970"/>
              <a:chOff x="0" y="0"/>
              <a:chExt cx="1270000" cy="101600"/>
            </a:xfrm>
          </p:grpSpPr>
          <p:sp>
            <p:nvSpPr>
              <p:cNvPr id="19" name="Freeform 19"/>
              <p:cNvSpPr/>
              <p:nvPr/>
            </p:nvSpPr>
            <p:spPr>
              <a:xfrm>
                <a:off x="-2509" y="-81"/>
                <a:ext cx="1275018" cy="101763"/>
              </a:xfrm>
              <a:custGeom>
                <a:avLst/>
                <a:gdLst/>
                <a:ahLst/>
                <a:cxnLst/>
                <a:rect l="l" t="t" r="r" b="b"/>
                <a:pathLst>
                  <a:path w="1275018" h="101763">
                    <a:moveTo>
                      <a:pt x="53309" y="81"/>
                    </a:moveTo>
                    <a:lnTo>
                      <a:pt x="1221709" y="81"/>
                    </a:lnTo>
                    <a:cubicBezTo>
                      <a:pt x="1239912" y="0"/>
                      <a:pt x="1256768" y="9664"/>
                      <a:pt x="1265893" y="25415"/>
                    </a:cubicBezTo>
                    <a:cubicBezTo>
                      <a:pt x="1275018" y="41166"/>
                      <a:pt x="1275018" y="60596"/>
                      <a:pt x="1265893" y="76347"/>
                    </a:cubicBezTo>
                    <a:cubicBezTo>
                      <a:pt x="1256768" y="92098"/>
                      <a:pt x="1239912" y="101762"/>
                      <a:pt x="1221709" y="101681"/>
                    </a:cubicBezTo>
                    <a:lnTo>
                      <a:pt x="53309" y="101681"/>
                    </a:lnTo>
                    <a:cubicBezTo>
                      <a:pt x="35106" y="101762"/>
                      <a:pt x="18250" y="92098"/>
                      <a:pt x="9125" y="76347"/>
                    </a:cubicBezTo>
                    <a:cubicBezTo>
                      <a:pt x="0" y="60596"/>
                      <a:pt x="0" y="41166"/>
                      <a:pt x="9125" y="25415"/>
                    </a:cubicBezTo>
                    <a:cubicBezTo>
                      <a:pt x="18250" y="9664"/>
                      <a:pt x="35106" y="0"/>
                      <a:pt x="53309" y="81"/>
                    </a:cubicBezTo>
                    <a:close/>
                  </a:path>
                </a:pathLst>
              </a:custGeom>
              <a:solidFill>
                <a:srgbClr val="AF805C"/>
              </a:solidFill>
            </p:spPr>
            <p:txBody>
              <a:bodyPr/>
              <a:lstStyle/>
              <a:p>
                <a:endParaRPr lang="en-IN"/>
              </a:p>
            </p:txBody>
          </p:sp>
          <p:sp>
            <p:nvSpPr>
              <p:cNvPr id="20" name="Freeform 20"/>
              <p:cNvSpPr/>
              <p:nvPr/>
            </p:nvSpPr>
            <p:spPr>
              <a:xfrm>
                <a:off x="-2509" y="-81"/>
                <a:ext cx="1148018" cy="101763"/>
              </a:xfrm>
              <a:custGeom>
                <a:avLst/>
                <a:gdLst/>
                <a:ahLst/>
                <a:cxnLst/>
                <a:rect l="l" t="t" r="r" b="b"/>
                <a:pathLst>
                  <a:path w="1148018" h="101763">
                    <a:moveTo>
                      <a:pt x="53309" y="81"/>
                    </a:moveTo>
                    <a:lnTo>
                      <a:pt x="1094709" y="81"/>
                    </a:lnTo>
                    <a:cubicBezTo>
                      <a:pt x="1112912" y="0"/>
                      <a:pt x="1129768" y="9664"/>
                      <a:pt x="1138893" y="25415"/>
                    </a:cubicBezTo>
                    <a:cubicBezTo>
                      <a:pt x="1148018" y="41166"/>
                      <a:pt x="1148018" y="60596"/>
                      <a:pt x="1138893" y="76347"/>
                    </a:cubicBezTo>
                    <a:cubicBezTo>
                      <a:pt x="1129768" y="92098"/>
                      <a:pt x="1112912" y="101762"/>
                      <a:pt x="1094709" y="101681"/>
                    </a:cubicBezTo>
                    <a:lnTo>
                      <a:pt x="53309" y="101681"/>
                    </a:lnTo>
                    <a:cubicBezTo>
                      <a:pt x="35106" y="101762"/>
                      <a:pt x="18250" y="92098"/>
                      <a:pt x="9125" y="76347"/>
                    </a:cubicBezTo>
                    <a:cubicBezTo>
                      <a:pt x="0" y="60596"/>
                      <a:pt x="0" y="41166"/>
                      <a:pt x="9125" y="25415"/>
                    </a:cubicBezTo>
                    <a:cubicBezTo>
                      <a:pt x="18250" y="9664"/>
                      <a:pt x="35106" y="0"/>
                      <a:pt x="53309" y="81"/>
                    </a:cubicBezTo>
                    <a:close/>
                  </a:path>
                </a:pathLst>
              </a:custGeom>
              <a:solidFill>
                <a:srgbClr val="EED8D2"/>
              </a:solidFill>
            </p:spPr>
            <p:txBody>
              <a:bodyPr/>
              <a:lstStyle/>
              <a:p>
                <a:endParaRPr lang="en-IN"/>
              </a:p>
            </p:txBody>
          </p:sp>
        </p:grpSp>
      </p:grpSp>
      <p:grpSp>
        <p:nvGrpSpPr>
          <p:cNvPr id="21" name="Group 21"/>
          <p:cNvGrpSpPr/>
          <p:nvPr/>
        </p:nvGrpSpPr>
        <p:grpSpPr>
          <a:xfrm>
            <a:off x="8842651" y="5767560"/>
            <a:ext cx="5043470" cy="403478"/>
            <a:chOff x="0" y="0"/>
            <a:chExt cx="6724627" cy="537970"/>
          </a:xfrm>
        </p:grpSpPr>
        <p:grpSp>
          <p:nvGrpSpPr>
            <p:cNvPr id="22" name="Group 22"/>
            <p:cNvGrpSpPr>
              <a:grpSpLocks noChangeAspect="1"/>
            </p:cNvGrpSpPr>
            <p:nvPr/>
          </p:nvGrpSpPr>
          <p:grpSpPr>
            <a:xfrm>
              <a:off x="0" y="0"/>
              <a:ext cx="6724627" cy="537970"/>
              <a:chOff x="0" y="0"/>
              <a:chExt cx="1270000" cy="101600"/>
            </a:xfrm>
          </p:grpSpPr>
          <p:sp>
            <p:nvSpPr>
              <p:cNvPr id="23" name="Freeform 23"/>
              <p:cNvSpPr/>
              <p:nvPr/>
            </p:nvSpPr>
            <p:spPr>
              <a:xfrm>
                <a:off x="-2509" y="-81"/>
                <a:ext cx="1275018" cy="101763"/>
              </a:xfrm>
              <a:custGeom>
                <a:avLst/>
                <a:gdLst/>
                <a:ahLst/>
                <a:cxnLst/>
                <a:rect l="l" t="t" r="r" b="b"/>
                <a:pathLst>
                  <a:path w="1275018" h="101763">
                    <a:moveTo>
                      <a:pt x="53309" y="81"/>
                    </a:moveTo>
                    <a:lnTo>
                      <a:pt x="1221709" y="81"/>
                    </a:lnTo>
                    <a:cubicBezTo>
                      <a:pt x="1239912" y="0"/>
                      <a:pt x="1256768" y="9664"/>
                      <a:pt x="1265893" y="25415"/>
                    </a:cubicBezTo>
                    <a:cubicBezTo>
                      <a:pt x="1275018" y="41166"/>
                      <a:pt x="1275018" y="60596"/>
                      <a:pt x="1265893" y="76347"/>
                    </a:cubicBezTo>
                    <a:cubicBezTo>
                      <a:pt x="1256768" y="92098"/>
                      <a:pt x="1239912" y="101762"/>
                      <a:pt x="1221709" y="101681"/>
                    </a:cubicBezTo>
                    <a:lnTo>
                      <a:pt x="53309" y="101681"/>
                    </a:lnTo>
                    <a:cubicBezTo>
                      <a:pt x="35106" y="101762"/>
                      <a:pt x="18250" y="92098"/>
                      <a:pt x="9125" y="76347"/>
                    </a:cubicBezTo>
                    <a:cubicBezTo>
                      <a:pt x="0" y="60596"/>
                      <a:pt x="0" y="41166"/>
                      <a:pt x="9125" y="25415"/>
                    </a:cubicBezTo>
                    <a:cubicBezTo>
                      <a:pt x="18250" y="9664"/>
                      <a:pt x="35106" y="0"/>
                      <a:pt x="53309" y="81"/>
                    </a:cubicBezTo>
                    <a:close/>
                  </a:path>
                </a:pathLst>
              </a:custGeom>
              <a:solidFill>
                <a:srgbClr val="AF805C"/>
              </a:solidFill>
            </p:spPr>
            <p:txBody>
              <a:bodyPr/>
              <a:lstStyle/>
              <a:p>
                <a:endParaRPr lang="en-IN"/>
              </a:p>
            </p:txBody>
          </p:sp>
          <p:sp>
            <p:nvSpPr>
              <p:cNvPr id="24" name="Freeform 24"/>
              <p:cNvSpPr/>
              <p:nvPr/>
            </p:nvSpPr>
            <p:spPr>
              <a:xfrm>
                <a:off x="-2509" y="-81"/>
                <a:ext cx="1084518" cy="101763"/>
              </a:xfrm>
              <a:custGeom>
                <a:avLst/>
                <a:gdLst/>
                <a:ahLst/>
                <a:cxnLst/>
                <a:rect l="l" t="t" r="r" b="b"/>
                <a:pathLst>
                  <a:path w="1084518" h="101763">
                    <a:moveTo>
                      <a:pt x="53309" y="81"/>
                    </a:moveTo>
                    <a:lnTo>
                      <a:pt x="1031209" y="81"/>
                    </a:lnTo>
                    <a:cubicBezTo>
                      <a:pt x="1049412" y="0"/>
                      <a:pt x="1066268" y="9664"/>
                      <a:pt x="1075393" y="25415"/>
                    </a:cubicBezTo>
                    <a:cubicBezTo>
                      <a:pt x="1084518" y="41166"/>
                      <a:pt x="1084518" y="60596"/>
                      <a:pt x="1075393" y="76347"/>
                    </a:cubicBezTo>
                    <a:cubicBezTo>
                      <a:pt x="1066268" y="92098"/>
                      <a:pt x="1049412" y="101762"/>
                      <a:pt x="1031209" y="101681"/>
                    </a:cubicBezTo>
                    <a:lnTo>
                      <a:pt x="53309" y="101681"/>
                    </a:lnTo>
                    <a:cubicBezTo>
                      <a:pt x="35106" y="101762"/>
                      <a:pt x="18250" y="92098"/>
                      <a:pt x="9125" y="76347"/>
                    </a:cubicBezTo>
                    <a:cubicBezTo>
                      <a:pt x="0" y="60596"/>
                      <a:pt x="0" y="41166"/>
                      <a:pt x="9125" y="25415"/>
                    </a:cubicBezTo>
                    <a:cubicBezTo>
                      <a:pt x="18250" y="9664"/>
                      <a:pt x="35106" y="0"/>
                      <a:pt x="53309" y="81"/>
                    </a:cubicBezTo>
                    <a:close/>
                  </a:path>
                </a:pathLst>
              </a:custGeom>
              <a:solidFill>
                <a:srgbClr val="EED8D2"/>
              </a:solidFill>
            </p:spPr>
            <p:txBody>
              <a:bodyPr/>
              <a:lstStyle/>
              <a:p>
                <a:endParaRPr lang="en-IN"/>
              </a:p>
            </p:txBody>
          </p:sp>
        </p:grpSp>
      </p:grpSp>
      <p:sp>
        <p:nvSpPr>
          <p:cNvPr id="25" name="TextBox 25"/>
          <p:cNvSpPr txBox="1"/>
          <p:nvPr/>
        </p:nvSpPr>
        <p:spPr>
          <a:xfrm>
            <a:off x="2807114" y="6314592"/>
            <a:ext cx="7956081" cy="721351"/>
          </a:xfrm>
          <a:prstGeom prst="rect">
            <a:avLst/>
          </a:prstGeom>
        </p:spPr>
        <p:txBody>
          <a:bodyPr wrap="square" lIns="0" tIns="0" rIns="0" bIns="0" rtlCol="0" anchor="t">
            <a:spAutoFit/>
          </a:bodyPr>
          <a:lstStyle/>
          <a:p>
            <a:pPr>
              <a:lnSpc>
                <a:spcPts val="6255"/>
              </a:lnSpc>
              <a:spcBef>
                <a:spcPct val="0"/>
              </a:spcBef>
            </a:pPr>
            <a:r>
              <a:rPr lang="en-US" sz="3600" dirty="0">
                <a:solidFill>
                  <a:srgbClr val="32231F"/>
                </a:solidFill>
                <a:latin typeface="Glacial Indifference"/>
              </a:rPr>
              <a:t>Error Detection and Reporting</a:t>
            </a:r>
          </a:p>
        </p:txBody>
      </p:sp>
      <p:grpSp>
        <p:nvGrpSpPr>
          <p:cNvPr id="26" name="Group 26"/>
          <p:cNvGrpSpPr/>
          <p:nvPr/>
        </p:nvGrpSpPr>
        <p:grpSpPr>
          <a:xfrm>
            <a:off x="8842651" y="6596648"/>
            <a:ext cx="5043470" cy="403478"/>
            <a:chOff x="0" y="0"/>
            <a:chExt cx="6724627" cy="537970"/>
          </a:xfrm>
        </p:grpSpPr>
        <p:grpSp>
          <p:nvGrpSpPr>
            <p:cNvPr id="27" name="Group 27"/>
            <p:cNvGrpSpPr>
              <a:grpSpLocks noChangeAspect="1"/>
            </p:cNvGrpSpPr>
            <p:nvPr/>
          </p:nvGrpSpPr>
          <p:grpSpPr>
            <a:xfrm>
              <a:off x="0" y="0"/>
              <a:ext cx="6724627" cy="537970"/>
              <a:chOff x="0" y="0"/>
              <a:chExt cx="1270000" cy="101600"/>
            </a:xfrm>
          </p:grpSpPr>
          <p:sp>
            <p:nvSpPr>
              <p:cNvPr id="28" name="Freeform 28"/>
              <p:cNvSpPr/>
              <p:nvPr/>
            </p:nvSpPr>
            <p:spPr>
              <a:xfrm>
                <a:off x="-2509" y="-81"/>
                <a:ext cx="1275018" cy="101763"/>
              </a:xfrm>
              <a:custGeom>
                <a:avLst/>
                <a:gdLst/>
                <a:ahLst/>
                <a:cxnLst/>
                <a:rect l="l" t="t" r="r" b="b"/>
                <a:pathLst>
                  <a:path w="1275018" h="101763">
                    <a:moveTo>
                      <a:pt x="53309" y="81"/>
                    </a:moveTo>
                    <a:lnTo>
                      <a:pt x="1221709" y="81"/>
                    </a:lnTo>
                    <a:cubicBezTo>
                      <a:pt x="1239912" y="0"/>
                      <a:pt x="1256768" y="9664"/>
                      <a:pt x="1265893" y="25415"/>
                    </a:cubicBezTo>
                    <a:cubicBezTo>
                      <a:pt x="1275018" y="41166"/>
                      <a:pt x="1275018" y="60596"/>
                      <a:pt x="1265893" y="76347"/>
                    </a:cubicBezTo>
                    <a:cubicBezTo>
                      <a:pt x="1256768" y="92098"/>
                      <a:pt x="1239912" y="101762"/>
                      <a:pt x="1221709" y="101681"/>
                    </a:cubicBezTo>
                    <a:lnTo>
                      <a:pt x="53309" y="101681"/>
                    </a:lnTo>
                    <a:cubicBezTo>
                      <a:pt x="35106" y="101762"/>
                      <a:pt x="18250" y="92098"/>
                      <a:pt x="9125" y="76347"/>
                    </a:cubicBezTo>
                    <a:cubicBezTo>
                      <a:pt x="0" y="60596"/>
                      <a:pt x="0" y="41166"/>
                      <a:pt x="9125" y="25415"/>
                    </a:cubicBezTo>
                    <a:cubicBezTo>
                      <a:pt x="18250" y="9664"/>
                      <a:pt x="35106" y="0"/>
                      <a:pt x="53309" y="81"/>
                    </a:cubicBezTo>
                    <a:close/>
                  </a:path>
                </a:pathLst>
              </a:custGeom>
              <a:solidFill>
                <a:srgbClr val="AF805C"/>
              </a:solidFill>
            </p:spPr>
            <p:txBody>
              <a:bodyPr/>
              <a:lstStyle/>
              <a:p>
                <a:endParaRPr lang="en-IN"/>
              </a:p>
            </p:txBody>
          </p:sp>
          <p:sp>
            <p:nvSpPr>
              <p:cNvPr id="29" name="Freeform 29"/>
              <p:cNvSpPr/>
              <p:nvPr/>
            </p:nvSpPr>
            <p:spPr>
              <a:xfrm>
                <a:off x="-2509" y="-81"/>
                <a:ext cx="1021018" cy="101763"/>
              </a:xfrm>
              <a:custGeom>
                <a:avLst/>
                <a:gdLst/>
                <a:ahLst/>
                <a:cxnLst/>
                <a:rect l="l" t="t" r="r" b="b"/>
                <a:pathLst>
                  <a:path w="1021018" h="101763">
                    <a:moveTo>
                      <a:pt x="53309" y="81"/>
                    </a:moveTo>
                    <a:lnTo>
                      <a:pt x="967709" y="81"/>
                    </a:lnTo>
                    <a:cubicBezTo>
                      <a:pt x="985912" y="0"/>
                      <a:pt x="1002768" y="9664"/>
                      <a:pt x="1011893" y="25415"/>
                    </a:cubicBezTo>
                    <a:cubicBezTo>
                      <a:pt x="1021018" y="41166"/>
                      <a:pt x="1021018" y="60596"/>
                      <a:pt x="1011893" y="76347"/>
                    </a:cubicBezTo>
                    <a:cubicBezTo>
                      <a:pt x="1002768" y="92098"/>
                      <a:pt x="985912" y="101762"/>
                      <a:pt x="967709" y="101681"/>
                    </a:cubicBezTo>
                    <a:lnTo>
                      <a:pt x="53309" y="101681"/>
                    </a:lnTo>
                    <a:cubicBezTo>
                      <a:pt x="35106" y="101762"/>
                      <a:pt x="18250" y="92098"/>
                      <a:pt x="9125" y="76347"/>
                    </a:cubicBezTo>
                    <a:cubicBezTo>
                      <a:pt x="0" y="60596"/>
                      <a:pt x="0" y="41166"/>
                      <a:pt x="9125" y="25415"/>
                    </a:cubicBezTo>
                    <a:cubicBezTo>
                      <a:pt x="18250" y="9664"/>
                      <a:pt x="35106" y="0"/>
                      <a:pt x="53309" y="81"/>
                    </a:cubicBezTo>
                    <a:close/>
                  </a:path>
                </a:pathLst>
              </a:custGeom>
              <a:solidFill>
                <a:srgbClr val="EED8D2"/>
              </a:solidFill>
            </p:spPr>
            <p:txBody>
              <a:bodyPr/>
              <a:lstStyle/>
              <a:p>
                <a:endParaRPr lang="en-IN"/>
              </a:p>
            </p:txBody>
          </p:sp>
        </p:grpSp>
      </p:grpSp>
      <p:sp>
        <p:nvSpPr>
          <p:cNvPr id="30" name="TextBox 30"/>
          <p:cNvSpPr txBox="1"/>
          <p:nvPr/>
        </p:nvSpPr>
        <p:spPr>
          <a:xfrm>
            <a:off x="3100675" y="7243623"/>
            <a:ext cx="6808836" cy="749179"/>
          </a:xfrm>
          <a:prstGeom prst="rect">
            <a:avLst/>
          </a:prstGeom>
        </p:spPr>
        <p:txBody>
          <a:bodyPr wrap="square" lIns="0" tIns="0" rIns="0" bIns="0" rtlCol="0" anchor="t">
            <a:spAutoFit/>
          </a:bodyPr>
          <a:lstStyle/>
          <a:p>
            <a:pPr>
              <a:lnSpc>
                <a:spcPts val="6255"/>
              </a:lnSpc>
              <a:spcBef>
                <a:spcPct val="0"/>
              </a:spcBef>
            </a:pPr>
            <a:r>
              <a:rPr lang="en-US" sz="3600" dirty="0">
                <a:solidFill>
                  <a:srgbClr val="32231F"/>
                </a:solidFill>
                <a:latin typeface="Glacial Indifference"/>
              </a:rPr>
              <a:t>Error printing and clean up</a:t>
            </a:r>
          </a:p>
        </p:txBody>
      </p:sp>
      <p:grpSp>
        <p:nvGrpSpPr>
          <p:cNvPr id="31" name="Group 31"/>
          <p:cNvGrpSpPr/>
          <p:nvPr/>
        </p:nvGrpSpPr>
        <p:grpSpPr>
          <a:xfrm>
            <a:off x="8842651" y="7547176"/>
            <a:ext cx="5043470" cy="403478"/>
            <a:chOff x="0" y="0"/>
            <a:chExt cx="6724627" cy="537970"/>
          </a:xfrm>
        </p:grpSpPr>
        <p:grpSp>
          <p:nvGrpSpPr>
            <p:cNvPr id="32" name="Group 32"/>
            <p:cNvGrpSpPr>
              <a:grpSpLocks noChangeAspect="1"/>
            </p:cNvGrpSpPr>
            <p:nvPr/>
          </p:nvGrpSpPr>
          <p:grpSpPr>
            <a:xfrm>
              <a:off x="0" y="0"/>
              <a:ext cx="6724627" cy="537970"/>
              <a:chOff x="0" y="0"/>
              <a:chExt cx="1270000" cy="101600"/>
            </a:xfrm>
          </p:grpSpPr>
          <p:sp>
            <p:nvSpPr>
              <p:cNvPr id="33" name="Freeform 33"/>
              <p:cNvSpPr/>
              <p:nvPr/>
            </p:nvSpPr>
            <p:spPr>
              <a:xfrm>
                <a:off x="-2509" y="-81"/>
                <a:ext cx="1275018" cy="101763"/>
              </a:xfrm>
              <a:custGeom>
                <a:avLst/>
                <a:gdLst/>
                <a:ahLst/>
                <a:cxnLst/>
                <a:rect l="l" t="t" r="r" b="b"/>
                <a:pathLst>
                  <a:path w="1275018" h="101763">
                    <a:moveTo>
                      <a:pt x="53309" y="81"/>
                    </a:moveTo>
                    <a:lnTo>
                      <a:pt x="1221709" y="81"/>
                    </a:lnTo>
                    <a:cubicBezTo>
                      <a:pt x="1239912" y="0"/>
                      <a:pt x="1256768" y="9664"/>
                      <a:pt x="1265893" y="25415"/>
                    </a:cubicBezTo>
                    <a:cubicBezTo>
                      <a:pt x="1275018" y="41166"/>
                      <a:pt x="1275018" y="60596"/>
                      <a:pt x="1265893" y="76347"/>
                    </a:cubicBezTo>
                    <a:cubicBezTo>
                      <a:pt x="1256768" y="92098"/>
                      <a:pt x="1239912" y="101762"/>
                      <a:pt x="1221709" y="101681"/>
                    </a:cubicBezTo>
                    <a:lnTo>
                      <a:pt x="53309" y="101681"/>
                    </a:lnTo>
                    <a:cubicBezTo>
                      <a:pt x="35106" y="101762"/>
                      <a:pt x="18250" y="92098"/>
                      <a:pt x="9125" y="76347"/>
                    </a:cubicBezTo>
                    <a:cubicBezTo>
                      <a:pt x="0" y="60596"/>
                      <a:pt x="0" y="41166"/>
                      <a:pt x="9125" y="25415"/>
                    </a:cubicBezTo>
                    <a:cubicBezTo>
                      <a:pt x="18250" y="9664"/>
                      <a:pt x="35106" y="0"/>
                      <a:pt x="53309" y="81"/>
                    </a:cubicBezTo>
                    <a:close/>
                  </a:path>
                </a:pathLst>
              </a:custGeom>
              <a:solidFill>
                <a:srgbClr val="AF805C"/>
              </a:solidFill>
            </p:spPr>
            <p:txBody>
              <a:bodyPr/>
              <a:lstStyle/>
              <a:p>
                <a:endParaRPr lang="en-IN"/>
              </a:p>
            </p:txBody>
          </p:sp>
          <p:sp>
            <p:nvSpPr>
              <p:cNvPr id="34" name="Freeform 34"/>
              <p:cNvSpPr/>
              <p:nvPr/>
            </p:nvSpPr>
            <p:spPr>
              <a:xfrm>
                <a:off x="-2509" y="-81"/>
                <a:ext cx="1084518" cy="101763"/>
              </a:xfrm>
              <a:custGeom>
                <a:avLst/>
                <a:gdLst/>
                <a:ahLst/>
                <a:cxnLst/>
                <a:rect l="l" t="t" r="r" b="b"/>
                <a:pathLst>
                  <a:path w="1084518" h="101763">
                    <a:moveTo>
                      <a:pt x="53309" y="81"/>
                    </a:moveTo>
                    <a:lnTo>
                      <a:pt x="1031209" y="81"/>
                    </a:lnTo>
                    <a:cubicBezTo>
                      <a:pt x="1049412" y="0"/>
                      <a:pt x="1066268" y="9664"/>
                      <a:pt x="1075393" y="25415"/>
                    </a:cubicBezTo>
                    <a:cubicBezTo>
                      <a:pt x="1084518" y="41166"/>
                      <a:pt x="1084518" y="60596"/>
                      <a:pt x="1075393" y="76347"/>
                    </a:cubicBezTo>
                    <a:cubicBezTo>
                      <a:pt x="1066268" y="92098"/>
                      <a:pt x="1049412" y="101762"/>
                      <a:pt x="1031209" y="101681"/>
                    </a:cubicBezTo>
                    <a:lnTo>
                      <a:pt x="53309" y="101681"/>
                    </a:lnTo>
                    <a:cubicBezTo>
                      <a:pt x="35106" y="101762"/>
                      <a:pt x="18250" y="92098"/>
                      <a:pt x="9125" y="76347"/>
                    </a:cubicBezTo>
                    <a:cubicBezTo>
                      <a:pt x="0" y="60596"/>
                      <a:pt x="0" y="41166"/>
                      <a:pt x="9125" y="25415"/>
                    </a:cubicBezTo>
                    <a:cubicBezTo>
                      <a:pt x="18250" y="9664"/>
                      <a:pt x="35106" y="0"/>
                      <a:pt x="53309" y="81"/>
                    </a:cubicBezTo>
                    <a:close/>
                  </a:path>
                </a:pathLst>
              </a:custGeom>
              <a:solidFill>
                <a:srgbClr val="EED8D2"/>
              </a:solidFill>
            </p:spPr>
            <p:txBody>
              <a:bodyPr/>
              <a:lstStyle/>
              <a:p>
                <a:endParaRPr lang="en-IN"/>
              </a:p>
            </p:txBody>
          </p:sp>
        </p:grpSp>
      </p:grpSp>
      <p:sp>
        <p:nvSpPr>
          <p:cNvPr id="35" name="TextBox 35"/>
          <p:cNvSpPr txBox="1"/>
          <p:nvPr/>
        </p:nvSpPr>
        <p:spPr>
          <a:xfrm>
            <a:off x="0" y="1170898"/>
            <a:ext cx="18059399" cy="1373133"/>
          </a:xfrm>
          <a:prstGeom prst="rect">
            <a:avLst/>
          </a:prstGeom>
        </p:spPr>
        <p:txBody>
          <a:bodyPr wrap="square" lIns="0" tIns="0" rIns="0" bIns="0" rtlCol="0" anchor="t">
            <a:spAutoFit/>
          </a:bodyPr>
          <a:lstStyle/>
          <a:p>
            <a:pPr algn="ctr">
              <a:lnSpc>
                <a:spcPts val="12880"/>
              </a:lnSpc>
            </a:pPr>
            <a:r>
              <a:rPr lang="en-US" sz="4000" b="1" spc="4572" dirty="0">
                <a:solidFill>
                  <a:srgbClr val="000000"/>
                </a:solidFill>
                <a:latin typeface="Canva Sans"/>
              </a:rPr>
              <a:t>Code Description</a:t>
            </a:r>
          </a:p>
        </p:txBody>
      </p:sp>
      <p:sp>
        <p:nvSpPr>
          <p:cNvPr id="36" name="TextBox 36"/>
          <p:cNvSpPr txBox="1"/>
          <p:nvPr/>
        </p:nvSpPr>
        <p:spPr>
          <a:xfrm>
            <a:off x="7096874" y="9001126"/>
            <a:ext cx="4254643" cy="257174"/>
          </a:xfrm>
          <a:prstGeom prst="rect">
            <a:avLst/>
          </a:prstGeom>
        </p:spPr>
        <p:txBody>
          <a:bodyPr lIns="0" tIns="0" rIns="0" bIns="0" rtlCol="0" anchor="t">
            <a:spAutoFit/>
          </a:bodyPr>
          <a:lstStyle/>
          <a:p>
            <a:pPr algn="ctr">
              <a:lnSpc>
                <a:spcPts val="2100"/>
              </a:lnSpc>
            </a:pPr>
            <a:r>
              <a:rPr lang="en-US" sz="1500">
                <a:solidFill>
                  <a:srgbClr val="AF805C"/>
                </a:solidFill>
                <a:latin typeface="Canva Sans"/>
              </a:rPr>
              <a:t>@reallygreatsite</a:t>
            </a:r>
          </a:p>
        </p:txBody>
      </p:sp>
    </p:spTree>
    <p:extLst>
      <p:ext uri="{BB962C8B-B14F-4D97-AF65-F5344CB8AC3E}">
        <p14:creationId xmlns:p14="http://schemas.microsoft.com/office/powerpoint/2010/main" val="4243736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6172200" y="1270045"/>
            <a:ext cx="7030306" cy="430358"/>
          </a:xfrm>
          <a:custGeom>
            <a:avLst/>
            <a:gdLst/>
            <a:ahLst/>
            <a:cxnLst/>
            <a:rect l="l" t="t" r="r" b="b"/>
            <a:pathLst>
              <a:path w="7030306" h="430358">
                <a:moveTo>
                  <a:pt x="0" y="0"/>
                </a:moveTo>
                <a:lnTo>
                  <a:pt x="7030306" y="0"/>
                </a:lnTo>
                <a:lnTo>
                  <a:pt x="7030306" y="430358"/>
                </a:lnTo>
                <a:lnTo>
                  <a:pt x="0" y="4303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sp>
        <p:nvSpPr>
          <p:cNvPr id="10" name="TextBox 10"/>
          <p:cNvSpPr txBox="1"/>
          <p:nvPr/>
        </p:nvSpPr>
        <p:spPr>
          <a:xfrm>
            <a:off x="3924197" y="-237034"/>
            <a:ext cx="10599995" cy="3014158"/>
          </a:xfrm>
          <a:prstGeom prst="rect">
            <a:avLst/>
          </a:prstGeom>
        </p:spPr>
        <p:txBody>
          <a:bodyPr wrap="square" lIns="0" tIns="0" rIns="0" bIns="0" rtlCol="0" anchor="t">
            <a:spAutoFit/>
          </a:bodyPr>
          <a:lstStyle/>
          <a:p>
            <a:pPr algn="ctr">
              <a:lnSpc>
                <a:spcPts val="12880"/>
              </a:lnSpc>
            </a:pPr>
            <a:r>
              <a:rPr lang="en-US" sz="3600" dirty="0">
                <a:solidFill>
                  <a:srgbClr val="32231F"/>
                </a:solidFill>
                <a:latin typeface="Glacial Indifference"/>
              </a:rPr>
              <a:t>Initialization and Error Data Structure</a:t>
            </a:r>
          </a:p>
          <a:p>
            <a:pPr algn="ctr">
              <a:lnSpc>
                <a:spcPts val="12880"/>
              </a:lnSpc>
            </a:pPr>
            <a:r>
              <a:rPr lang="en-US" sz="3600" spc="1407" dirty="0">
                <a:solidFill>
                  <a:srgbClr val="000000"/>
                </a:solidFill>
                <a:latin typeface="Canva Sans Bold"/>
              </a:rPr>
              <a:t> </a:t>
            </a:r>
          </a:p>
        </p:txBody>
      </p:sp>
      <p:sp>
        <p:nvSpPr>
          <p:cNvPr id="12" name="TextBox 12"/>
          <p:cNvSpPr txBox="1"/>
          <p:nvPr/>
        </p:nvSpPr>
        <p:spPr>
          <a:xfrm>
            <a:off x="12296352" y="2583462"/>
            <a:ext cx="5904753" cy="3036409"/>
          </a:xfrm>
          <a:prstGeom prst="rect">
            <a:avLst/>
          </a:prstGeom>
        </p:spPr>
        <p:txBody>
          <a:bodyPr wrap="square" lIns="0" tIns="0" rIns="0" bIns="0" rtlCol="0" anchor="t">
            <a:spAutoFit/>
          </a:bodyPr>
          <a:lstStyle/>
          <a:p>
            <a:pPr>
              <a:lnSpc>
                <a:spcPts val="4759"/>
              </a:lnSpc>
            </a:pPr>
            <a:r>
              <a:rPr lang="en-US" sz="3399" dirty="0">
                <a:solidFill>
                  <a:srgbClr val="000000"/>
                </a:solidFill>
                <a:latin typeface="Canva Sans"/>
              </a:rPr>
              <a:t>This part includes the initialization of data structures and defines the Error data structure to store error information.</a:t>
            </a:r>
          </a:p>
        </p:txBody>
      </p:sp>
      <p:pic>
        <p:nvPicPr>
          <p:cNvPr id="19" name="Picture 18">
            <a:extLst>
              <a:ext uri="{FF2B5EF4-FFF2-40B4-BE49-F238E27FC236}">
                <a16:creationId xmlns:a16="http://schemas.microsoft.com/office/drawing/2014/main" id="{97D5E7CB-F8CC-246F-D096-18A174083BC7}"/>
              </a:ext>
            </a:extLst>
          </p:cNvPr>
          <p:cNvPicPr>
            <a:picLocks noChangeAspect="1"/>
          </p:cNvPicPr>
          <p:nvPr/>
        </p:nvPicPr>
        <p:blipFill>
          <a:blip r:embed="rId10"/>
          <a:stretch>
            <a:fillRect/>
          </a:stretch>
        </p:blipFill>
        <p:spPr>
          <a:xfrm>
            <a:off x="488220" y="2170713"/>
            <a:ext cx="11367959" cy="599039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arn(inVertic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6172200" y="1270045"/>
            <a:ext cx="7030306" cy="430358"/>
          </a:xfrm>
          <a:custGeom>
            <a:avLst/>
            <a:gdLst/>
            <a:ahLst/>
            <a:cxnLst/>
            <a:rect l="l" t="t" r="r" b="b"/>
            <a:pathLst>
              <a:path w="7030306" h="430358">
                <a:moveTo>
                  <a:pt x="0" y="0"/>
                </a:moveTo>
                <a:lnTo>
                  <a:pt x="7030306" y="0"/>
                </a:lnTo>
                <a:lnTo>
                  <a:pt x="7030306" y="430358"/>
                </a:lnTo>
                <a:lnTo>
                  <a:pt x="0" y="4303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sp>
        <p:nvSpPr>
          <p:cNvPr id="10" name="TextBox 10"/>
          <p:cNvSpPr txBox="1"/>
          <p:nvPr/>
        </p:nvSpPr>
        <p:spPr>
          <a:xfrm>
            <a:off x="3924197" y="-237034"/>
            <a:ext cx="10599995" cy="3014158"/>
          </a:xfrm>
          <a:prstGeom prst="rect">
            <a:avLst/>
          </a:prstGeom>
        </p:spPr>
        <p:txBody>
          <a:bodyPr wrap="square" lIns="0" tIns="0" rIns="0" bIns="0" rtlCol="0" anchor="t">
            <a:spAutoFit/>
          </a:bodyPr>
          <a:lstStyle/>
          <a:p>
            <a:pPr algn="ctr">
              <a:lnSpc>
                <a:spcPts val="12880"/>
              </a:lnSpc>
            </a:pPr>
            <a:r>
              <a:rPr lang="en-US" sz="3600" dirty="0">
                <a:solidFill>
                  <a:srgbClr val="32231F"/>
                </a:solidFill>
                <a:latin typeface="Glacial Indifference"/>
              </a:rPr>
              <a:t>Error Addition Function</a:t>
            </a:r>
          </a:p>
          <a:p>
            <a:pPr algn="ctr">
              <a:lnSpc>
                <a:spcPts val="12880"/>
              </a:lnSpc>
            </a:pPr>
            <a:r>
              <a:rPr lang="en-US" sz="3600" spc="1407" dirty="0">
                <a:solidFill>
                  <a:srgbClr val="000000"/>
                </a:solidFill>
                <a:latin typeface="Canva Sans Bold"/>
              </a:rPr>
              <a:t> </a:t>
            </a:r>
          </a:p>
        </p:txBody>
      </p:sp>
      <p:pic>
        <p:nvPicPr>
          <p:cNvPr id="11" name="Picture 10">
            <a:extLst>
              <a:ext uri="{FF2B5EF4-FFF2-40B4-BE49-F238E27FC236}">
                <a16:creationId xmlns:a16="http://schemas.microsoft.com/office/drawing/2014/main" id="{FC5A1AEA-BC09-F5F9-1905-5DCC94B277C7}"/>
              </a:ext>
            </a:extLst>
          </p:cNvPr>
          <p:cNvPicPr>
            <a:picLocks noChangeAspect="1"/>
          </p:cNvPicPr>
          <p:nvPr/>
        </p:nvPicPr>
        <p:blipFill>
          <a:blip r:embed="rId10"/>
          <a:stretch>
            <a:fillRect/>
          </a:stretch>
        </p:blipFill>
        <p:spPr>
          <a:xfrm>
            <a:off x="1132916" y="2503829"/>
            <a:ext cx="8443338" cy="418869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6" name="TextBox 15">
            <a:extLst>
              <a:ext uri="{FF2B5EF4-FFF2-40B4-BE49-F238E27FC236}">
                <a16:creationId xmlns:a16="http://schemas.microsoft.com/office/drawing/2014/main" id="{32B02818-9780-9C6F-DA04-5A9891C6F49C}"/>
              </a:ext>
            </a:extLst>
          </p:cNvPr>
          <p:cNvSpPr txBox="1"/>
          <p:nvPr/>
        </p:nvSpPr>
        <p:spPr>
          <a:xfrm>
            <a:off x="9753600" y="2932023"/>
            <a:ext cx="13479780" cy="1938992"/>
          </a:xfrm>
          <a:prstGeom prst="rect">
            <a:avLst/>
          </a:prstGeom>
          <a:noFill/>
        </p:spPr>
        <p:txBody>
          <a:bodyPr wrap="square">
            <a:spAutoFit/>
          </a:bodyPr>
          <a:lstStyle/>
          <a:p>
            <a:r>
              <a:rPr lang="en-US" sz="4000" dirty="0"/>
              <a:t>This part contains the </a:t>
            </a:r>
            <a:r>
              <a:rPr lang="en-US" sz="4000" dirty="0" err="1"/>
              <a:t>add_error</a:t>
            </a:r>
            <a:r>
              <a:rPr lang="en-US" sz="4000" dirty="0"/>
              <a:t> </a:t>
            </a:r>
          </a:p>
          <a:p>
            <a:r>
              <a:rPr lang="en-US" sz="4000" dirty="0"/>
              <a:t>function, which allows errors to be </a:t>
            </a:r>
          </a:p>
          <a:p>
            <a:r>
              <a:rPr lang="en-US" sz="4000" dirty="0"/>
              <a:t>added to the errors array.</a:t>
            </a:r>
            <a:endParaRPr lang="en-IN" sz="4000" dirty="0"/>
          </a:p>
        </p:txBody>
      </p:sp>
    </p:spTree>
    <p:extLst>
      <p:ext uri="{BB962C8B-B14F-4D97-AF65-F5344CB8AC3E}">
        <p14:creationId xmlns:p14="http://schemas.microsoft.com/office/powerpoint/2010/main" val="322055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6172200" y="1270045"/>
            <a:ext cx="7030306" cy="430358"/>
          </a:xfrm>
          <a:custGeom>
            <a:avLst/>
            <a:gdLst/>
            <a:ahLst/>
            <a:cxnLst/>
            <a:rect l="l" t="t" r="r" b="b"/>
            <a:pathLst>
              <a:path w="7030306" h="430358">
                <a:moveTo>
                  <a:pt x="0" y="0"/>
                </a:moveTo>
                <a:lnTo>
                  <a:pt x="7030306" y="0"/>
                </a:lnTo>
                <a:lnTo>
                  <a:pt x="7030306" y="430358"/>
                </a:lnTo>
                <a:lnTo>
                  <a:pt x="0" y="4303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sp>
        <p:nvSpPr>
          <p:cNvPr id="10" name="TextBox 10"/>
          <p:cNvSpPr txBox="1"/>
          <p:nvPr/>
        </p:nvSpPr>
        <p:spPr>
          <a:xfrm>
            <a:off x="3924197" y="-237034"/>
            <a:ext cx="10599995" cy="3014158"/>
          </a:xfrm>
          <a:prstGeom prst="rect">
            <a:avLst/>
          </a:prstGeom>
        </p:spPr>
        <p:txBody>
          <a:bodyPr wrap="square" lIns="0" tIns="0" rIns="0" bIns="0" rtlCol="0" anchor="t">
            <a:spAutoFit/>
          </a:bodyPr>
          <a:lstStyle/>
          <a:p>
            <a:pPr algn="ctr">
              <a:lnSpc>
                <a:spcPts val="12880"/>
              </a:lnSpc>
            </a:pPr>
            <a:r>
              <a:rPr lang="en-US" sz="3600" dirty="0">
                <a:solidFill>
                  <a:srgbClr val="32231F"/>
                </a:solidFill>
                <a:latin typeface="Glacial Indifference"/>
              </a:rPr>
              <a:t>Main Function and file handling</a:t>
            </a:r>
          </a:p>
          <a:p>
            <a:pPr algn="ctr">
              <a:lnSpc>
                <a:spcPts val="12880"/>
              </a:lnSpc>
            </a:pPr>
            <a:r>
              <a:rPr lang="en-US" sz="3600" spc="1407" dirty="0">
                <a:solidFill>
                  <a:srgbClr val="000000"/>
                </a:solidFill>
                <a:latin typeface="Canva Sans Bold"/>
              </a:rPr>
              <a:t> </a:t>
            </a:r>
          </a:p>
        </p:txBody>
      </p:sp>
      <p:pic>
        <p:nvPicPr>
          <p:cNvPr id="11" name="Picture 10">
            <a:extLst>
              <a:ext uri="{FF2B5EF4-FFF2-40B4-BE49-F238E27FC236}">
                <a16:creationId xmlns:a16="http://schemas.microsoft.com/office/drawing/2014/main" id="{DDD35034-6503-20E8-E697-197B1B9635D0}"/>
              </a:ext>
            </a:extLst>
          </p:cNvPr>
          <p:cNvPicPr>
            <a:picLocks noChangeAspect="1"/>
          </p:cNvPicPr>
          <p:nvPr/>
        </p:nvPicPr>
        <p:blipFill>
          <a:blip r:embed="rId10"/>
          <a:stretch>
            <a:fillRect/>
          </a:stretch>
        </p:blipFill>
        <p:spPr>
          <a:xfrm>
            <a:off x="100151" y="1992384"/>
            <a:ext cx="7239000" cy="65294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90315AD3-73EF-B85A-ABE0-981EFD4E009F}"/>
              </a:ext>
            </a:extLst>
          </p:cNvPr>
          <p:cNvPicPr>
            <a:picLocks noChangeAspect="1"/>
          </p:cNvPicPr>
          <p:nvPr/>
        </p:nvPicPr>
        <p:blipFill>
          <a:blip r:embed="rId11"/>
          <a:stretch>
            <a:fillRect/>
          </a:stretch>
        </p:blipFill>
        <p:spPr>
          <a:xfrm>
            <a:off x="7578268" y="1986852"/>
            <a:ext cx="7477986" cy="49264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0" name="Rectangle 4">
            <a:extLst>
              <a:ext uri="{FF2B5EF4-FFF2-40B4-BE49-F238E27FC236}">
                <a16:creationId xmlns:a16="http://schemas.microsoft.com/office/drawing/2014/main" id="{519A9DCE-4038-9BB0-E7BD-0AF670633FCF}"/>
              </a:ext>
            </a:extLst>
          </p:cNvPr>
          <p:cNvSpPr>
            <a:spLocks noChangeArrowheads="1"/>
          </p:cNvSpPr>
          <p:nvPr/>
        </p:nvSpPr>
        <p:spPr bwMode="auto">
          <a:xfrm>
            <a:off x="7543021" y="8801100"/>
            <a:ext cx="8229599" cy="122362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Söhne"/>
              </a:rPr>
              <a:t>This part includes the </a:t>
            </a:r>
            <a:r>
              <a:rPr kumimoji="0" lang="en-US" altLang="en-US" sz="2400" b="1" i="0" u="none" strike="noStrike" cap="none" normalizeH="0" baseline="0" dirty="0">
                <a:ln>
                  <a:noFill/>
                </a:ln>
                <a:effectLst/>
                <a:latin typeface="Söhne Mono"/>
              </a:rPr>
              <a:t>main</a:t>
            </a:r>
            <a:r>
              <a:rPr kumimoji="0" lang="en-US" altLang="en-US" sz="2400" b="0" i="0" u="none" strike="noStrike" cap="none" normalizeH="0" baseline="0" dirty="0">
                <a:ln>
                  <a:noFill/>
                </a:ln>
                <a:effectLst/>
                <a:latin typeface="Söhne"/>
              </a:rPr>
              <a:t> function, which handles command-line arguments,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Söhne"/>
              </a:rPr>
              <a:t> opens the Python program file, and reads it line by line.</a:t>
            </a:r>
            <a:r>
              <a:rPr kumimoji="0" lang="en-US" altLang="en-US" sz="2400" b="0" i="0" u="none" strike="noStrike" cap="none" normalizeH="0" baseline="0" dirty="0">
                <a:ln>
                  <a:noFill/>
                </a:ln>
                <a:effectLst/>
              </a:rPr>
              <a:t> </a:t>
            </a:r>
          </a:p>
        </p:txBody>
      </p:sp>
    </p:spTree>
    <p:extLst>
      <p:ext uri="{BB962C8B-B14F-4D97-AF65-F5344CB8AC3E}">
        <p14:creationId xmlns:p14="http://schemas.microsoft.com/office/powerpoint/2010/main" val="364839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arn(inVertic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6172200" y="1270045"/>
            <a:ext cx="7030306" cy="430358"/>
          </a:xfrm>
          <a:custGeom>
            <a:avLst/>
            <a:gdLst/>
            <a:ahLst/>
            <a:cxnLst/>
            <a:rect l="l" t="t" r="r" b="b"/>
            <a:pathLst>
              <a:path w="7030306" h="430358">
                <a:moveTo>
                  <a:pt x="0" y="0"/>
                </a:moveTo>
                <a:lnTo>
                  <a:pt x="7030306" y="0"/>
                </a:lnTo>
                <a:lnTo>
                  <a:pt x="7030306" y="430358"/>
                </a:lnTo>
                <a:lnTo>
                  <a:pt x="0" y="4303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sp>
        <p:nvSpPr>
          <p:cNvPr id="10" name="TextBox 10"/>
          <p:cNvSpPr txBox="1"/>
          <p:nvPr/>
        </p:nvSpPr>
        <p:spPr>
          <a:xfrm>
            <a:off x="3924197" y="-237034"/>
            <a:ext cx="10599995" cy="3014158"/>
          </a:xfrm>
          <a:prstGeom prst="rect">
            <a:avLst/>
          </a:prstGeom>
        </p:spPr>
        <p:txBody>
          <a:bodyPr wrap="square" lIns="0" tIns="0" rIns="0" bIns="0" rtlCol="0" anchor="t">
            <a:spAutoFit/>
          </a:bodyPr>
          <a:lstStyle/>
          <a:p>
            <a:pPr algn="ctr">
              <a:lnSpc>
                <a:spcPts val="12880"/>
              </a:lnSpc>
            </a:pPr>
            <a:r>
              <a:rPr lang="en-US" sz="3600" dirty="0">
                <a:solidFill>
                  <a:srgbClr val="32231F"/>
                </a:solidFill>
                <a:latin typeface="Glacial Indifference"/>
              </a:rPr>
              <a:t>Initialization and Error Data Structure</a:t>
            </a:r>
          </a:p>
          <a:p>
            <a:pPr algn="ctr">
              <a:lnSpc>
                <a:spcPts val="12880"/>
              </a:lnSpc>
            </a:pPr>
            <a:r>
              <a:rPr lang="en-US" sz="3600" spc="1407" dirty="0">
                <a:solidFill>
                  <a:srgbClr val="000000"/>
                </a:solidFill>
                <a:latin typeface="Canva Sans Bold"/>
              </a:rPr>
              <a:t> </a:t>
            </a:r>
          </a:p>
        </p:txBody>
      </p:sp>
      <p:sp>
        <p:nvSpPr>
          <p:cNvPr id="12" name="TextBox 12"/>
          <p:cNvSpPr txBox="1"/>
          <p:nvPr/>
        </p:nvSpPr>
        <p:spPr>
          <a:xfrm>
            <a:off x="428612" y="6262184"/>
            <a:ext cx="17723471" cy="1198533"/>
          </a:xfrm>
          <a:prstGeom prst="rect">
            <a:avLst/>
          </a:prstGeom>
        </p:spPr>
        <p:txBody>
          <a:bodyPr wrap="square" lIns="0" tIns="0" rIns="0" bIns="0" rtlCol="0" anchor="t">
            <a:spAutoFit/>
          </a:bodyPr>
          <a:lstStyle/>
          <a:p>
            <a:pPr>
              <a:lnSpc>
                <a:spcPts val="4759"/>
              </a:lnSpc>
            </a:pPr>
            <a:r>
              <a:rPr lang="en-US" sz="3600" b="0" i="0" dirty="0">
                <a:effectLst/>
                <a:latin typeface="Söhne"/>
              </a:rPr>
              <a:t>This part of the code contains various error detection checks for common Python syntax errors. Additional checks can be added as needed.</a:t>
            </a:r>
            <a:endParaRPr lang="en-US" sz="3399" dirty="0">
              <a:latin typeface="Canva Sans"/>
            </a:endParaRPr>
          </a:p>
        </p:txBody>
      </p:sp>
      <p:pic>
        <p:nvPicPr>
          <p:cNvPr id="11" name="Picture 10">
            <a:extLst>
              <a:ext uri="{FF2B5EF4-FFF2-40B4-BE49-F238E27FC236}">
                <a16:creationId xmlns:a16="http://schemas.microsoft.com/office/drawing/2014/main" id="{90272DD1-5B22-402C-6FB6-7A84525CC2D3}"/>
              </a:ext>
            </a:extLst>
          </p:cNvPr>
          <p:cNvPicPr>
            <a:picLocks noChangeAspect="1"/>
          </p:cNvPicPr>
          <p:nvPr/>
        </p:nvPicPr>
        <p:blipFill>
          <a:blip r:embed="rId10"/>
          <a:stretch>
            <a:fillRect/>
          </a:stretch>
        </p:blipFill>
        <p:spPr>
          <a:xfrm>
            <a:off x="3225714" y="3417839"/>
            <a:ext cx="10332072" cy="12883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9371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6172200" y="1270045"/>
            <a:ext cx="7030306" cy="430358"/>
          </a:xfrm>
          <a:custGeom>
            <a:avLst/>
            <a:gdLst/>
            <a:ahLst/>
            <a:cxnLst/>
            <a:rect l="l" t="t" r="r" b="b"/>
            <a:pathLst>
              <a:path w="7030306" h="430358">
                <a:moveTo>
                  <a:pt x="0" y="0"/>
                </a:moveTo>
                <a:lnTo>
                  <a:pt x="7030306" y="0"/>
                </a:lnTo>
                <a:lnTo>
                  <a:pt x="7030306" y="430358"/>
                </a:lnTo>
                <a:lnTo>
                  <a:pt x="0" y="4303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sp>
        <p:nvSpPr>
          <p:cNvPr id="10" name="TextBox 10"/>
          <p:cNvSpPr txBox="1"/>
          <p:nvPr/>
        </p:nvSpPr>
        <p:spPr>
          <a:xfrm>
            <a:off x="3924197" y="-237034"/>
            <a:ext cx="10599995" cy="3014158"/>
          </a:xfrm>
          <a:prstGeom prst="rect">
            <a:avLst/>
          </a:prstGeom>
        </p:spPr>
        <p:txBody>
          <a:bodyPr wrap="square" lIns="0" tIns="0" rIns="0" bIns="0" rtlCol="0" anchor="t">
            <a:spAutoFit/>
          </a:bodyPr>
          <a:lstStyle/>
          <a:p>
            <a:pPr algn="ctr">
              <a:lnSpc>
                <a:spcPts val="12880"/>
              </a:lnSpc>
            </a:pPr>
            <a:r>
              <a:rPr lang="en-US" sz="3600" dirty="0">
                <a:solidFill>
                  <a:srgbClr val="32231F"/>
                </a:solidFill>
                <a:latin typeface="Glacial Indifference"/>
              </a:rPr>
              <a:t>Error Printing and Clean Up.</a:t>
            </a:r>
          </a:p>
          <a:p>
            <a:pPr algn="ctr">
              <a:lnSpc>
                <a:spcPts val="12880"/>
              </a:lnSpc>
            </a:pPr>
            <a:r>
              <a:rPr lang="en-US" sz="3600" spc="1407" dirty="0">
                <a:solidFill>
                  <a:srgbClr val="000000"/>
                </a:solidFill>
                <a:latin typeface="Canva Sans Bold"/>
              </a:rPr>
              <a:t> </a:t>
            </a:r>
          </a:p>
        </p:txBody>
      </p:sp>
      <p:sp>
        <p:nvSpPr>
          <p:cNvPr id="12" name="TextBox 12"/>
          <p:cNvSpPr txBox="1"/>
          <p:nvPr/>
        </p:nvSpPr>
        <p:spPr>
          <a:xfrm>
            <a:off x="1028700" y="6683093"/>
            <a:ext cx="16611599" cy="1189749"/>
          </a:xfrm>
          <a:prstGeom prst="rect">
            <a:avLst/>
          </a:prstGeom>
        </p:spPr>
        <p:txBody>
          <a:bodyPr wrap="square" lIns="0" tIns="0" rIns="0" bIns="0" rtlCol="0" anchor="t">
            <a:spAutoFit/>
          </a:bodyPr>
          <a:lstStyle/>
          <a:p>
            <a:pPr>
              <a:lnSpc>
                <a:spcPts val="4759"/>
              </a:lnSpc>
            </a:pPr>
            <a:r>
              <a:rPr lang="en-US" sz="3399" dirty="0">
                <a:solidFill>
                  <a:srgbClr val="000000"/>
                </a:solidFill>
                <a:latin typeface="Canva Sans"/>
              </a:rPr>
              <a:t>This part handles the printing of any errors that were found in the Python program and performs cleanup before exiting the program.</a:t>
            </a:r>
          </a:p>
        </p:txBody>
      </p:sp>
      <p:pic>
        <p:nvPicPr>
          <p:cNvPr id="11" name="Picture 10">
            <a:extLst>
              <a:ext uri="{FF2B5EF4-FFF2-40B4-BE49-F238E27FC236}">
                <a16:creationId xmlns:a16="http://schemas.microsoft.com/office/drawing/2014/main" id="{269FBF6F-93B5-653D-0F5C-4BBBE6981322}"/>
              </a:ext>
            </a:extLst>
          </p:cNvPr>
          <p:cNvPicPr>
            <a:picLocks noChangeAspect="1"/>
          </p:cNvPicPr>
          <p:nvPr/>
        </p:nvPicPr>
        <p:blipFill>
          <a:blip r:embed="rId10"/>
          <a:stretch>
            <a:fillRect/>
          </a:stretch>
        </p:blipFill>
        <p:spPr>
          <a:xfrm>
            <a:off x="4509970" y="2171700"/>
            <a:ext cx="10003267" cy="36827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6264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6172200" y="1270045"/>
            <a:ext cx="7030306" cy="430358"/>
          </a:xfrm>
          <a:custGeom>
            <a:avLst/>
            <a:gdLst/>
            <a:ahLst/>
            <a:cxnLst/>
            <a:rect l="l" t="t" r="r" b="b"/>
            <a:pathLst>
              <a:path w="7030306" h="430358">
                <a:moveTo>
                  <a:pt x="0" y="0"/>
                </a:moveTo>
                <a:lnTo>
                  <a:pt x="7030306" y="0"/>
                </a:lnTo>
                <a:lnTo>
                  <a:pt x="7030306" y="430358"/>
                </a:lnTo>
                <a:lnTo>
                  <a:pt x="0" y="4303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sp>
        <p:nvSpPr>
          <p:cNvPr id="10" name="TextBox 10"/>
          <p:cNvSpPr txBox="1"/>
          <p:nvPr/>
        </p:nvSpPr>
        <p:spPr>
          <a:xfrm>
            <a:off x="3924197" y="-237034"/>
            <a:ext cx="10599995" cy="3014158"/>
          </a:xfrm>
          <a:prstGeom prst="rect">
            <a:avLst/>
          </a:prstGeom>
        </p:spPr>
        <p:txBody>
          <a:bodyPr wrap="square" lIns="0" tIns="0" rIns="0" bIns="0" rtlCol="0" anchor="t">
            <a:spAutoFit/>
          </a:bodyPr>
          <a:lstStyle/>
          <a:p>
            <a:pPr algn="ctr">
              <a:lnSpc>
                <a:spcPts val="12880"/>
              </a:lnSpc>
            </a:pPr>
            <a:r>
              <a:rPr lang="en-US" sz="3600" dirty="0">
                <a:solidFill>
                  <a:srgbClr val="32231F"/>
                </a:solidFill>
                <a:latin typeface="Glacial Indifference"/>
              </a:rPr>
              <a:t>Steps to be followed by user.</a:t>
            </a:r>
          </a:p>
          <a:p>
            <a:pPr algn="ctr">
              <a:lnSpc>
                <a:spcPts val="12880"/>
              </a:lnSpc>
            </a:pPr>
            <a:r>
              <a:rPr lang="en-US" sz="3600" spc="1407" dirty="0">
                <a:solidFill>
                  <a:srgbClr val="000000"/>
                </a:solidFill>
                <a:latin typeface="Canva Sans Bold"/>
              </a:rPr>
              <a:t> </a:t>
            </a:r>
          </a:p>
        </p:txBody>
      </p:sp>
      <p:sp>
        <p:nvSpPr>
          <p:cNvPr id="9" name="TextBox 8">
            <a:extLst>
              <a:ext uri="{FF2B5EF4-FFF2-40B4-BE49-F238E27FC236}">
                <a16:creationId xmlns:a16="http://schemas.microsoft.com/office/drawing/2014/main" id="{B9CD7DCB-C919-F2B3-5185-0B88E8C7AEEB}"/>
              </a:ext>
            </a:extLst>
          </p:cNvPr>
          <p:cNvSpPr txBox="1"/>
          <p:nvPr/>
        </p:nvSpPr>
        <p:spPr>
          <a:xfrm>
            <a:off x="0" y="2420634"/>
            <a:ext cx="18288000" cy="954107"/>
          </a:xfrm>
          <a:prstGeom prst="rect">
            <a:avLst/>
          </a:prstGeom>
          <a:noFill/>
        </p:spPr>
        <p:txBody>
          <a:bodyPr wrap="square" rtlCol="0">
            <a:spAutoFit/>
          </a:bodyPr>
          <a:lstStyle/>
          <a:p>
            <a:r>
              <a:rPr lang="en-IN" sz="2800" dirty="0"/>
              <a:t>Step 1: User need to open the command prompt and change the directory to that directory where all the python files and c source (main) file for error checking is saved. </a:t>
            </a:r>
            <a:r>
              <a:rPr lang="en-IN" sz="2800" b="1" dirty="0"/>
              <a:t>IMPORTANT</a:t>
            </a:r>
            <a:r>
              <a:rPr lang="en-IN" sz="2800" dirty="0"/>
              <a:t>: All the files should be in the same directory.</a:t>
            </a:r>
          </a:p>
        </p:txBody>
      </p:sp>
      <p:pic>
        <p:nvPicPr>
          <p:cNvPr id="14" name="Picture 13">
            <a:extLst>
              <a:ext uri="{FF2B5EF4-FFF2-40B4-BE49-F238E27FC236}">
                <a16:creationId xmlns:a16="http://schemas.microsoft.com/office/drawing/2014/main" id="{EA5EA8A5-0E38-432B-0152-64175D58A97C}"/>
              </a:ext>
            </a:extLst>
          </p:cNvPr>
          <p:cNvPicPr>
            <a:picLocks noChangeAspect="1"/>
          </p:cNvPicPr>
          <p:nvPr/>
        </p:nvPicPr>
        <p:blipFill>
          <a:blip r:embed="rId10"/>
          <a:stretch>
            <a:fillRect/>
          </a:stretch>
        </p:blipFill>
        <p:spPr>
          <a:xfrm>
            <a:off x="2791874" y="3910054"/>
            <a:ext cx="11277600" cy="534824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03689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511589"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6224538" y="3562591"/>
            <a:ext cx="6050139" cy="370358"/>
          </a:xfrm>
          <a:custGeom>
            <a:avLst/>
            <a:gdLst/>
            <a:ahLst/>
            <a:cxnLst/>
            <a:rect l="l" t="t" r="r" b="b"/>
            <a:pathLst>
              <a:path w="6050139" h="370358">
                <a:moveTo>
                  <a:pt x="0" y="0"/>
                </a:moveTo>
                <a:lnTo>
                  <a:pt x="6050139" y="0"/>
                </a:lnTo>
                <a:lnTo>
                  <a:pt x="6050139" y="370357"/>
                </a:lnTo>
                <a:lnTo>
                  <a:pt x="0" y="3703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9" name="TextBox 9"/>
          <p:cNvSpPr txBox="1"/>
          <p:nvPr/>
        </p:nvSpPr>
        <p:spPr>
          <a:xfrm>
            <a:off x="6224538" y="2132923"/>
            <a:ext cx="5838924"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Content </a:t>
            </a:r>
          </a:p>
        </p:txBody>
      </p:sp>
      <p:sp>
        <p:nvSpPr>
          <p:cNvPr id="10" name="TextBox 10"/>
          <p:cNvSpPr txBox="1"/>
          <p:nvPr/>
        </p:nvSpPr>
        <p:spPr>
          <a:xfrm>
            <a:off x="6224538" y="1472818"/>
            <a:ext cx="5462568" cy="1052195"/>
          </a:xfrm>
          <a:prstGeom prst="rect">
            <a:avLst/>
          </a:prstGeom>
        </p:spPr>
        <p:txBody>
          <a:bodyPr lIns="0" tIns="0" rIns="0" bIns="0" rtlCol="0" anchor="t">
            <a:spAutoFit/>
          </a:bodyPr>
          <a:lstStyle/>
          <a:p>
            <a:pPr algn="ctr">
              <a:lnSpc>
                <a:spcPts val="8680"/>
              </a:lnSpc>
            </a:pPr>
            <a:r>
              <a:rPr lang="en-US" sz="6200">
                <a:solidFill>
                  <a:srgbClr val="D13B45"/>
                </a:solidFill>
                <a:latin typeface="Aniyah Bold"/>
              </a:rPr>
              <a:t>Table of </a:t>
            </a:r>
          </a:p>
        </p:txBody>
      </p:sp>
      <p:grpSp>
        <p:nvGrpSpPr>
          <p:cNvPr id="11" name="Group 11"/>
          <p:cNvGrpSpPr/>
          <p:nvPr/>
        </p:nvGrpSpPr>
        <p:grpSpPr>
          <a:xfrm>
            <a:off x="3258057" y="4927754"/>
            <a:ext cx="3501648" cy="1723876"/>
            <a:chOff x="0" y="-125562"/>
            <a:chExt cx="922245" cy="454025"/>
          </a:xfrm>
        </p:grpSpPr>
        <p:sp>
          <p:nvSpPr>
            <p:cNvPr id="12" name="Freeform 12"/>
            <p:cNvSpPr/>
            <p:nvPr/>
          </p:nvSpPr>
          <p:spPr>
            <a:xfrm>
              <a:off x="0" y="0"/>
              <a:ext cx="918927" cy="203200"/>
            </a:xfrm>
            <a:custGeom>
              <a:avLst/>
              <a:gdLst/>
              <a:ahLst/>
              <a:cxnLst/>
              <a:rect l="l" t="t" r="r" b="b"/>
              <a:pathLst>
                <a:path w="918927" h="203200">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465562"/>
            </a:solidFill>
          </p:spPr>
          <p:txBody>
            <a:bodyPr/>
            <a:lstStyle/>
            <a:p>
              <a:endParaRPr lang="en-IN"/>
            </a:p>
          </p:txBody>
        </p:sp>
        <p:sp>
          <p:nvSpPr>
            <p:cNvPr id="13" name="TextBox 13"/>
            <p:cNvSpPr txBox="1"/>
            <p:nvPr/>
          </p:nvSpPr>
          <p:spPr>
            <a:xfrm>
              <a:off x="3318" y="-125562"/>
              <a:ext cx="918927" cy="454025"/>
            </a:xfrm>
            <a:prstGeom prst="rect">
              <a:avLst/>
            </a:prstGeom>
          </p:spPr>
          <p:txBody>
            <a:bodyPr lIns="50800" tIns="50800" rIns="50800" bIns="50800" rtlCol="0" anchor="ctr"/>
            <a:lstStyle/>
            <a:p>
              <a:pPr algn="ctr">
                <a:lnSpc>
                  <a:spcPts val="4199"/>
                </a:lnSpc>
                <a:spcBef>
                  <a:spcPct val="0"/>
                </a:spcBef>
              </a:pPr>
              <a:r>
                <a:rPr lang="en-US" sz="2999" spc="176" dirty="0">
                  <a:solidFill>
                    <a:srgbClr val="EED8D2"/>
                  </a:solidFill>
                  <a:latin typeface="Canva Sans"/>
                </a:rPr>
                <a:t>Concept</a:t>
              </a:r>
            </a:p>
          </p:txBody>
        </p:sp>
      </p:grpSp>
      <p:grpSp>
        <p:nvGrpSpPr>
          <p:cNvPr id="14" name="Group 14"/>
          <p:cNvGrpSpPr/>
          <p:nvPr/>
        </p:nvGrpSpPr>
        <p:grpSpPr>
          <a:xfrm>
            <a:off x="11358399" y="6297560"/>
            <a:ext cx="3489050" cy="1723876"/>
            <a:chOff x="0" y="-125413"/>
            <a:chExt cx="918927" cy="454025"/>
          </a:xfrm>
        </p:grpSpPr>
        <p:sp>
          <p:nvSpPr>
            <p:cNvPr id="15" name="Freeform 15"/>
            <p:cNvSpPr/>
            <p:nvPr/>
          </p:nvSpPr>
          <p:spPr>
            <a:xfrm>
              <a:off x="0" y="0"/>
              <a:ext cx="918927" cy="203200"/>
            </a:xfrm>
            <a:custGeom>
              <a:avLst/>
              <a:gdLst/>
              <a:ahLst/>
              <a:cxnLst/>
              <a:rect l="l" t="t" r="r" b="b"/>
              <a:pathLst>
                <a:path w="918927" h="203200">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AF805C"/>
            </a:solidFill>
          </p:spPr>
          <p:txBody>
            <a:bodyPr/>
            <a:lstStyle/>
            <a:p>
              <a:endParaRPr lang="en-IN" dirty="0"/>
            </a:p>
          </p:txBody>
        </p:sp>
        <p:sp>
          <p:nvSpPr>
            <p:cNvPr id="16" name="TextBox 16"/>
            <p:cNvSpPr txBox="1"/>
            <p:nvPr/>
          </p:nvSpPr>
          <p:spPr>
            <a:xfrm>
              <a:off x="73992" y="-125413"/>
              <a:ext cx="756718" cy="454025"/>
            </a:xfrm>
            <a:prstGeom prst="rect">
              <a:avLst/>
            </a:prstGeom>
          </p:spPr>
          <p:txBody>
            <a:bodyPr lIns="50800" tIns="50800" rIns="50800" bIns="50800" rtlCol="0" anchor="ctr"/>
            <a:lstStyle/>
            <a:p>
              <a:pPr algn="ctr">
                <a:lnSpc>
                  <a:spcPts val="4199"/>
                </a:lnSpc>
                <a:spcBef>
                  <a:spcPct val="0"/>
                </a:spcBef>
              </a:pPr>
              <a:r>
                <a:rPr lang="en-US" sz="2999" spc="176" dirty="0">
                  <a:solidFill>
                    <a:srgbClr val="000000"/>
                  </a:solidFill>
                  <a:latin typeface="Canva Sans"/>
                </a:rPr>
                <a:t>Team </a:t>
              </a:r>
            </a:p>
          </p:txBody>
        </p:sp>
      </p:grpSp>
      <p:grpSp>
        <p:nvGrpSpPr>
          <p:cNvPr id="17" name="Group 17"/>
          <p:cNvGrpSpPr/>
          <p:nvPr/>
        </p:nvGrpSpPr>
        <p:grpSpPr>
          <a:xfrm>
            <a:off x="11375699" y="4923579"/>
            <a:ext cx="3489050" cy="1723876"/>
            <a:chOff x="0" y="-134859"/>
            <a:chExt cx="918927" cy="454025"/>
          </a:xfrm>
        </p:grpSpPr>
        <p:sp>
          <p:nvSpPr>
            <p:cNvPr id="18" name="Freeform 18"/>
            <p:cNvSpPr/>
            <p:nvPr/>
          </p:nvSpPr>
          <p:spPr>
            <a:xfrm>
              <a:off x="0" y="0"/>
              <a:ext cx="918927" cy="203200"/>
            </a:xfrm>
            <a:custGeom>
              <a:avLst/>
              <a:gdLst/>
              <a:ahLst/>
              <a:cxnLst/>
              <a:rect l="l" t="t" r="r" b="b"/>
              <a:pathLst>
                <a:path w="918927" h="203200">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D13B45"/>
            </a:solidFill>
          </p:spPr>
          <p:txBody>
            <a:bodyPr/>
            <a:lstStyle/>
            <a:p>
              <a:endParaRPr lang="en-IN"/>
            </a:p>
          </p:txBody>
        </p:sp>
        <p:sp>
          <p:nvSpPr>
            <p:cNvPr id="19" name="TextBox 19"/>
            <p:cNvSpPr txBox="1"/>
            <p:nvPr/>
          </p:nvSpPr>
          <p:spPr>
            <a:xfrm>
              <a:off x="59700" y="-134859"/>
              <a:ext cx="812800" cy="454025"/>
            </a:xfrm>
            <a:prstGeom prst="rect">
              <a:avLst/>
            </a:prstGeom>
          </p:spPr>
          <p:txBody>
            <a:bodyPr lIns="50800" tIns="50800" rIns="50800" bIns="50800" rtlCol="0" anchor="ctr"/>
            <a:lstStyle/>
            <a:p>
              <a:pPr algn="ctr">
                <a:lnSpc>
                  <a:spcPts val="4199"/>
                </a:lnSpc>
                <a:spcBef>
                  <a:spcPct val="0"/>
                </a:spcBef>
              </a:pPr>
              <a:r>
                <a:rPr lang="en-US" sz="2400" spc="176" dirty="0">
                  <a:solidFill>
                    <a:srgbClr val="EED8D2"/>
                  </a:solidFill>
                  <a:latin typeface="Canva Sans"/>
                </a:rPr>
                <a:t>Code Description</a:t>
              </a:r>
            </a:p>
          </p:txBody>
        </p:sp>
      </p:grpSp>
      <p:grpSp>
        <p:nvGrpSpPr>
          <p:cNvPr id="20" name="Group 20"/>
          <p:cNvGrpSpPr/>
          <p:nvPr/>
        </p:nvGrpSpPr>
        <p:grpSpPr>
          <a:xfrm>
            <a:off x="3281627" y="6156041"/>
            <a:ext cx="3489050" cy="1723876"/>
            <a:chOff x="0" y="-122226"/>
            <a:chExt cx="918927" cy="454025"/>
          </a:xfrm>
        </p:grpSpPr>
        <p:sp>
          <p:nvSpPr>
            <p:cNvPr id="21" name="Freeform 21"/>
            <p:cNvSpPr/>
            <p:nvPr/>
          </p:nvSpPr>
          <p:spPr>
            <a:xfrm>
              <a:off x="0" y="0"/>
              <a:ext cx="918927" cy="203200"/>
            </a:xfrm>
            <a:custGeom>
              <a:avLst/>
              <a:gdLst/>
              <a:ahLst/>
              <a:cxnLst/>
              <a:rect l="l" t="t" r="r" b="b"/>
              <a:pathLst>
                <a:path w="918927" h="203200">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AF805C"/>
            </a:solidFill>
          </p:spPr>
          <p:txBody>
            <a:bodyPr/>
            <a:lstStyle/>
            <a:p>
              <a:endParaRPr lang="en-IN" dirty="0"/>
            </a:p>
          </p:txBody>
        </p:sp>
        <p:sp>
          <p:nvSpPr>
            <p:cNvPr id="22" name="TextBox 22"/>
            <p:cNvSpPr txBox="1"/>
            <p:nvPr/>
          </p:nvSpPr>
          <p:spPr>
            <a:xfrm>
              <a:off x="27383" y="-122226"/>
              <a:ext cx="812800" cy="454025"/>
            </a:xfrm>
            <a:prstGeom prst="rect">
              <a:avLst/>
            </a:prstGeom>
          </p:spPr>
          <p:txBody>
            <a:bodyPr lIns="50800" tIns="50800" rIns="50800" bIns="50800" rtlCol="0" anchor="ctr"/>
            <a:lstStyle/>
            <a:p>
              <a:pPr algn="ctr">
                <a:lnSpc>
                  <a:spcPts val="4199"/>
                </a:lnSpc>
                <a:spcBef>
                  <a:spcPct val="0"/>
                </a:spcBef>
              </a:pPr>
              <a:r>
                <a:rPr lang="en-US" sz="2999" spc="176" dirty="0">
                  <a:solidFill>
                    <a:srgbClr val="000000"/>
                  </a:solidFill>
                  <a:latin typeface="Canva Sans"/>
                </a:rPr>
                <a:t>Output</a:t>
              </a:r>
            </a:p>
          </p:txBody>
        </p:sp>
      </p:grpSp>
      <p:grpSp>
        <p:nvGrpSpPr>
          <p:cNvPr id="23" name="Group 23"/>
          <p:cNvGrpSpPr/>
          <p:nvPr/>
        </p:nvGrpSpPr>
        <p:grpSpPr>
          <a:xfrm>
            <a:off x="7320013" y="6246671"/>
            <a:ext cx="3489050" cy="1723876"/>
            <a:chOff x="0" y="-122226"/>
            <a:chExt cx="918927" cy="454025"/>
          </a:xfrm>
        </p:grpSpPr>
        <p:sp>
          <p:nvSpPr>
            <p:cNvPr id="24" name="Freeform 24"/>
            <p:cNvSpPr/>
            <p:nvPr/>
          </p:nvSpPr>
          <p:spPr>
            <a:xfrm>
              <a:off x="0" y="0"/>
              <a:ext cx="918927" cy="203200"/>
            </a:xfrm>
            <a:custGeom>
              <a:avLst/>
              <a:gdLst/>
              <a:ahLst/>
              <a:cxnLst/>
              <a:rect l="l" t="t" r="r" b="b"/>
              <a:pathLst>
                <a:path w="918927" h="203200">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465562"/>
            </a:solidFill>
          </p:spPr>
          <p:txBody>
            <a:bodyPr/>
            <a:lstStyle/>
            <a:p>
              <a:endParaRPr lang="en-IN"/>
            </a:p>
          </p:txBody>
        </p:sp>
        <p:sp>
          <p:nvSpPr>
            <p:cNvPr id="25" name="TextBox 25"/>
            <p:cNvSpPr txBox="1"/>
            <p:nvPr/>
          </p:nvSpPr>
          <p:spPr>
            <a:xfrm>
              <a:off x="29656" y="-122226"/>
              <a:ext cx="812800" cy="454025"/>
            </a:xfrm>
            <a:prstGeom prst="rect">
              <a:avLst/>
            </a:prstGeom>
          </p:spPr>
          <p:txBody>
            <a:bodyPr lIns="50800" tIns="50800" rIns="50800" bIns="50800" rtlCol="0" anchor="ctr"/>
            <a:lstStyle/>
            <a:p>
              <a:pPr algn="ctr">
                <a:lnSpc>
                  <a:spcPts val="4199"/>
                </a:lnSpc>
                <a:spcBef>
                  <a:spcPct val="0"/>
                </a:spcBef>
              </a:pPr>
              <a:r>
                <a:rPr lang="en-US" sz="2999" spc="176" dirty="0">
                  <a:solidFill>
                    <a:srgbClr val="EED8D2"/>
                  </a:solidFill>
                  <a:latin typeface="Canva Sans"/>
                </a:rPr>
                <a:t>Conclusion</a:t>
              </a:r>
            </a:p>
          </p:txBody>
        </p:sp>
      </p:grpSp>
      <p:grpSp>
        <p:nvGrpSpPr>
          <p:cNvPr id="26" name="Group 26"/>
          <p:cNvGrpSpPr/>
          <p:nvPr/>
        </p:nvGrpSpPr>
        <p:grpSpPr>
          <a:xfrm>
            <a:off x="7320015" y="4877114"/>
            <a:ext cx="3489050" cy="1723876"/>
            <a:chOff x="0" y="-123320"/>
            <a:chExt cx="918927" cy="454025"/>
          </a:xfrm>
        </p:grpSpPr>
        <p:sp>
          <p:nvSpPr>
            <p:cNvPr id="27" name="Freeform 27"/>
            <p:cNvSpPr/>
            <p:nvPr/>
          </p:nvSpPr>
          <p:spPr>
            <a:xfrm>
              <a:off x="0" y="0"/>
              <a:ext cx="918927" cy="203200"/>
            </a:xfrm>
            <a:custGeom>
              <a:avLst/>
              <a:gdLst/>
              <a:ahLst/>
              <a:cxnLst/>
              <a:rect l="l" t="t" r="r" b="b"/>
              <a:pathLst>
                <a:path w="918927" h="203200">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D13B45"/>
            </a:solidFill>
          </p:spPr>
          <p:txBody>
            <a:bodyPr/>
            <a:lstStyle/>
            <a:p>
              <a:endParaRPr lang="en-IN"/>
            </a:p>
          </p:txBody>
        </p:sp>
        <p:sp>
          <p:nvSpPr>
            <p:cNvPr id="28" name="TextBox 28"/>
            <p:cNvSpPr txBox="1"/>
            <p:nvPr/>
          </p:nvSpPr>
          <p:spPr>
            <a:xfrm>
              <a:off x="53063" y="-123320"/>
              <a:ext cx="812800" cy="454025"/>
            </a:xfrm>
            <a:prstGeom prst="rect">
              <a:avLst/>
            </a:prstGeom>
          </p:spPr>
          <p:txBody>
            <a:bodyPr lIns="50800" tIns="50800" rIns="50800" bIns="50800" rtlCol="0" anchor="ctr"/>
            <a:lstStyle/>
            <a:p>
              <a:pPr algn="ctr">
                <a:lnSpc>
                  <a:spcPts val="4199"/>
                </a:lnSpc>
                <a:spcBef>
                  <a:spcPct val="0"/>
                </a:spcBef>
              </a:pPr>
              <a:r>
                <a:rPr lang="en-US" sz="2800" spc="176" dirty="0">
                  <a:solidFill>
                    <a:srgbClr val="EED8D2"/>
                  </a:solidFill>
                  <a:latin typeface="Canva Sans"/>
                </a:rPr>
                <a:t>Demonstration</a:t>
              </a:r>
            </a:p>
          </p:txBody>
        </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TextBox 8">
            <a:extLst>
              <a:ext uri="{FF2B5EF4-FFF2-40B4-BE49-F238E27FC236}">
                <a16:creationId xmlns:a16="http://schemas.microsoft.com/office/drawing/2014/main" id="{B9CD7DCB-C919-F2B3-5185-0B88E8C7AEEB}"/>
              </a:ext>
            </a:extLst>
          </p:cNvPr>
          <p:cNvSpPr txBox="1"/>
          <p:nvPr/>
        </p:nvSpPr>
        <p:spPr>
          <a:xfrm>
            <a:off x="1676400" y="282644"/>
            <a:ext cx="18288000" cy="1384995"/>
          </a:xfrm>
          <a:prstGeom prst="rect">
            <a:avLst/>
          </a:prstGeom>
          <a:noFill/>
        </p:spPr>
        <p:txBody>
          <a:bodyPr wrap="square" rtlCol="0">
            <a:spAutoFit/>
          </a:bodyPr>
          <a:lstStyle/>
          <a:p>
            <a:r>
              <a:rPr lang="en-IN" sz="2800" dirty="0"/>
              <a:t>Step 2: User need to open the command prompt and change the directory to that directory</a:t>
            </a:r>
          </a:p>
          <a:p>
            <a:r>
              <a:rPr lang="en-IN" sz="2800" dirty="0"/>
              <a:t> where all the python files and c source (main) file for error checking is saved.</a:t>
            </a:r>
          </a:p>
          <a:p>
            <a:r>
              <a:rPr lang="en-IN" sz="2800" dirty="0"/>
              <a:t> </a:t>
            </a:r>
            <a:r>
              <a:rPr lang="en-IN" sz="2800" b="1" dirty="0"/>
              <a:t>IMPORTANT</a:t>
            </a:r>
            <a:r>
              <a:rPr lang="en-IN" sz="2800" dirty="0"/>
              <a:t>: All the files should be in the same directory.</a:t>
            </a:r>
          </a:p>
        </p:txBody>
      </p:sp>
      <p:pic>
        <p:nvPicPr>
          <p:cNvPr id="14" name="Picture 13">
            <a:extLst>
              <a:ext uri="{FF2B5EF4-FFF2-40B4-BE49-F238E27FC236}">
                <a16:creationId xmlns:a16="http://schemas.microsoft.com/office/drawing/2014/main" id="{EA5EA8A5-0E38-432B-0152-64175D58A97C}"/>
              </a:ext>
            </a:extLst>
          </p:cNvPr>
          <p:cNvPicPr>
            <a:picLocks noChangeAspect="1"/>
          </p:cNvPicPr>
          <p:nvPr/>
        </p:nvPicPr>
        <p:blipFill>
          <a:blip r:embed="rId8"/>
          <a:stretch>
            <a:fillRect/>
          </a:stretch>
        </p:blipFill>
        <p:spPr>
          <a:xfrm>
            <a:off x="3262527" y="2705100"/>
            <a:ext cx="11277600" cy="534824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03628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circle(in)">
                                      <p:cBhvr>
                                        <p:cTn id="14"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6172200" y="1270045"/>
            <a:ext cx="7030306" cy="430358"/>
          </a:xfrm>
          <a:custGeom>
            <a:avLst/>
            <a:gdLst/>
            <a:ahLst/>
            <a:cxnLst/>
            <a:rect l="l" t="t" r="r" b="b"/>
            <a:pathLst>
              <a:path w="7030306" h="430358">
                <a:moveTo>
                  <a:pt x="0" y="0"/>
                </a:moveTo>
                <a:lnTo>
                  <a:pt x="7030306" y="0"/>
                </a:lnTo>
                <a:lnTo>
                  <a:pt x="7030306" y="430358"/>
                </a:lnTo>
                <a:lnTo>
                  <a:pt x="0" y="4303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sp>
        <p:nvSpPr>
          <p:cNvPr id="10" name="TextBox 10"/>
          <p:cNvSpPr txBox="1"/>
          <p:nvPr/>
        </p:nvSpPr>
        <p:spPr>
          <a:xfrm>
            <a:off x="3924197" y="-237034"/>
            <a:ext cx="10599995" cy="3014158"/>
          </a:xfrm>
          <a:prstGeom prst="rect">
            <a:avLst/>
          </a:prstGeom>
        </p:spPr>
        <p:txBody>
          <a:bodyPr wrap="square" lIns="0" tIns="0" rIns="0" bIns="0" rtlCol="0" anchor="t">
            <a:spAutoFit/>
          </a:bodyPr>
          <a:lstStyle/>
          <a:p>
            <a:pPr algn="ctr">
              <a:lnSpc>
                <a:spcPts val="12880"/>
              </a:lnSpc>
            </a:pPr>
            <a:r>
              <a:rPr lang="en-US" sz="3600" dirty="0">
                <a:solidFill>
                  <a:srgbClr val="32231F"/>
                </a:solidFill>
                <a:latin typeface="Glacial Indifference"/>
              </a:rPr>
              <a:t>Steps to be followed by user.</a:t>
            </a:r>
          </a:p>
          <a:p>
            <a:pPr algn="ctr">
              <a:lnSpc>
                <a:spcPts val="12880"/>
              </a:lnSpc>
            </a:pPr>
            <a:r>
              <a:rPr lang="en-US" sz="3600" spc="1407" dirty="0">
                <a:solidFill>
                  <a:srgbClr val="000000"/>
                </a:solidFill>
                <a:latin typeface="Canva Sans Bold"/>
              </a:rPr>
              <a:t> </a:t>
            </a:r>
          </a:p>
        </p:txBody>
      </p:sp>
      <p:sp>
        <p:nvSpPr>
          <p:cNvPr id="9" name="TextBox 8">
            <a:extLst>
              <a:ext uri="{FF2B5EF4-FFF2-40B4-BE49-F238E27FC236}">
                <a16:creationId xmlns:a16="http://schemas.microsoft.com/office/drawing/2014/main" id="{B9CD7DCB-C919-F2B3-5185-0B88E8C7AEEB}"/>
              </a:ext>
            </a:extLst>
          </p:cNvPr>
          <p:cNvSpPr txBox="1"/>
          <p:nvPr/>
        </p:nvSpPr>
        <p:spPr>
          <a:xfrm>
            <a:off x="80194" y="2280838"/>
            <a:ext cx="18288000" cy="584775"/>
          </a:xfrm>
          <a:prstGeom prst="rect">
            <a:avLst/>
          </a:prstGeom>
          <a:noFill/>
        </p:spPr>
        <p:txBody>
          <a:bodyPr wrap="square" rtlCol="0">
            <a:spAutoFit/>
          </a:bodyPr>
          <a:lstStyle/>
          <a:p>
            <a:r>
              <a:rPr lang="en-IN" sz="3200" dirty="0"/>
              <a:t>Step 3 :</a:t>
            </a:r>
          </a:p>
        </p:txBody>
      </p:sp>
      <p:sp>
        <p:nvSpPr>
          <p:cNvPr id="11" name="Rectangle 1">
            <a:extLst>
              <a:ext uri="{FF2B5EF4-FFF2-40B4-BE49-F238E27FC236}">
                <a16:creationId xmlns:a16="http://schemas.microsoft.com/office/drawing/2014/main" id="{22EBE6E8-8A05-C9A1-F3E9-A5C92952C39A}"/>
              </a:ext>
            </a:extLst>
          </p:cNvPr>
          <p:cNvSpPr>
            <a:spLocks noChangeArrowheads="1"/>
          </p:cNvSpPr>
          <p:nvPr/>
        </p:nvSpPr>
        <p:spPr bwMode="auto">
          <a:xfrm>
            <a:off x="1478877" y="2238515"/>
            <a:ext cx="14675523" cy="107721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dirty="0">
                <a:latin typeface="Söhne"/>
              </a:rPr>
              <a:t>C</a:t>
            </a:r>
            <a:r>
              <a:rPr kumimoji="0" lang="en-US" altLang="en-US" sz="3200" b="0" i="0" u="none" strike="noStrike" cap="none" normalizeH="0" baseline="0" dirty="0">
                <a:ln>
                  <a:noFill/>
                </a:ln>
                <a:effectLst/>
                <a:latin typeface="Söhne"/>
              </a:rPr>
              <a:t>ompile your C code to create an executable file. Open your command prompt and navigate to the directory containing your C code file (e.g., </a:t>
            </a:r>
            <a:r>
              <a:rPr lang="en-US" altLang="en-US" sz="3200" b="1" dirty="0" err="1">
                <a:latin typeface="Söhne Mono"/>
              </a:rPr>
              <a:t>python_e</a:t>
            </a:r>
            <a:r>
              <a:rPr kumimoji="0" lang="en-US" altLang="en-US" sz="3200" b="1" i="0" u="none" strike="noStrike" cap="none" normalizeH="0" baseline="0" dirty="0" err="1">
                <a:ln>
                  <a:noFill/>
                </a:ln>
                <a:effectLst/>
                <a:latin typeface="Söhne Mono"/>
              </a:rPr>
              <a:t>rror_detector.c</a:t>
            </a:r>
            <a:r>
              <a:rPr kumimoji="0" lang="en-US" altLang="en-US" sz="3200" b="0" i="0" u="none" strike="noStrike" cap="none" normalizeH="0" baseline="0" dirty="0">
                <a:ln>
                  <a:noFill/>
                </a:ln>
                <a:effectLst/>
                <a:latin typeface="Söhne"/>
              </a:rPr>
              <a:t>).</a:t>
            </a:r>
            <a:r>
              <a:rPr kumimoji="0" lang="en-US" altLang="en-US" sz="3200" b="0" i="0" u="none" strike="noStrike" cap="none" normalizeH="0" baseline="0" dirty="0">
                <a:ln>
                  <a:noFill/>
                </a:ln>
                <a:effectLst/>
              </a:rPr>
              <a:t> </a:t>
            </a:r>
          </a:p>
        </p:txBody>
      </p:sp>
      <p:pic>
        <p:nvPicPr>
          <p:cNvPr id="15" name="Picture 14">
            <a:extLst>
              <a:ext uri="{FF2B5EF4-FFF2-40B4-BE49-F238E27FC236}">
                <a16:creationId xmlns:a16="http://schemas.microsoft.com/office/drawing/2014/main" id="{9AE58365-F0B2-CFAF-2CBE-EA0F2B1AEBC8}"/>
              </a:ext>
            </a:extLst>
          </p:cNvPr>
          <p:cNvPicPr>
            <a:picLocks noChangeAspect="1"/>
          </p:cNvPicPr>
          <p:nvPr/>
        </p:nvPicPr>
        <p:blipFill>
          <a:blip r:embed="rId10"/>
          <a:stretch>
            <a:fillRect/>
          </a:stretch>
        </p:blipFill>
        <p:spPr>
          <a:xfrm>
            <a:off x="2485633" y="3861465"/>
            <a:ext cx="12414633" cy="428192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24787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6" presetClass="entr" presetSubtype="16"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circle(in)">
                                      <p:cBhvr>
                                        <p:cTn id="2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4FF343-541B-9C57-FE7D-E9B0C92E652F}"/>
              </a:ext>
            </a:extLst>
          </p:cNvPr>
          <p:cNvSpPr>
            <a:spLocks noChangeArrowheads="1"/>
          </p:cNvSpPr>
          <p:nvPr/>
        </p:nvSpPr>
        <p:spPr bwMode="auto">
          <a:xfrm>
            <a:off x="533400" y="82034"/>
            <a:ext cx="17221200" cy="7417930"/>
          </a:xfrm>
          <a:prstGeom prst="rect">
            <a:avLst/>
          </a:prstGeom>
          <a:solidFill>
            <a:schemeClr val="bg1"/>
          </a:solidFill>
          <a:ln>
            <a:noFill/>
          </a:ln>
          <a:effec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effectLst/>
                <a:latin typeface="Söhne"/>
              </a:rPr>
              <a:t>The command </a:t>
            </a:r>
            <a:r>
              <a:rPr kumimoji="0" lang="en-US" altLang="en-US" sz="2400" b="1" i="0" u="none" strike="noStrike" cap="none" normalizeH="0" baseline="0" dirty="0" err="1">
                <a:ln>
                  <a:noFill/>
                </a:ln>
                <a:effectLst/>
                <a:latin typeface="Söhne Mono"/>
              </a:rPr>
              <a:t>gcc</a:t>
            </a:r>
            <a:r>
              <a:rPr kumimoji="0" lang="en-US" altLang="en-US" sz="2400" b="1" i="0" u="none" strike="noStrike" cap="none" normalizeH="0" baseline="0" dirty="0">
                <a:ln>
                  <a:noFill/>
                </a:ln>
                <a:effectLst/>
                <a:latin typeface="Söhne Mono"/>
              </a:rPr>
              <a:t> -o </a:t>
            </a:r>
            <a:r>
              <a:rPr kumimoji="0" lang="en-US" altLang="en-US" sz="2400" b="1" i="0" u="none" strike="noStrike" cap="none" normalizeH="0" baseline="0" dirty="0" err="1">
                <a:ln>
                  <a:noFill/>
                </a:ln>
                <a:effectLst/>
                <a:latin typeface="Söhne Mono"/>
              </a:rPr>
              <a:t>python_error_detector</a:t>
            </a:r>
            <a:r>
              <a:rPr kumimoji="0" lang="en-US" altLang="en-US" sz="2400" b="1" i="0" u="none" strike="noStrike" cap="none" normalizeH="0" baseline="0" dirty="0">
                <a:ln>
                  <a:noFill/>
                </a:ln>
                <a:effectLst/>
                <a:latin typeface="Söhne Mono"/>
              </a:rPr>
              <a:t>   </a:t>
            </a:r>
            <a:r>
              <a:rPr kumimoji="0" lang="en-US" altLang="en-US" sz="2400" b="1" i="0" u="none" strike="noStrike" cap="none" normalizeH="0" baseline="0" dirty="0" err="1">
                <a:ln>
                  <a:noFill/>
                </a:ln>
                <a:effectLst/>
                <a:latin typeface="Söhne Mono"/>
              </a:rPr>
              <a:t>python_error_detector.c</a:t>
            </a:r>
            <a:r>
              <a:rPr kumimoji="0" lang="en-US" altLang="en-US" sz="2400" b="1" i="0" u="none" strike="noStrike" cap="none" normalizeH="0" baseline="0" dirty="0">
                <a:ln>
                  <a:noFill/>
                </a:ln>
                <a:effectLst/>
                <a:latin typeface="Söhne"/>
              </a:rPr>
              <a:t> </a:t>
            </a:r>
            <a:r>
              <a:rPr kumimoji="0" lang="en-US" altLang="en-US" sz="2400" i="0" u="none" strike="noStrike" cap="none" normalizeH="0" baseline="0" dirty="0">
                <a:ln>
                  <a:noFill/>
                </a:ln>
                <a:effectLst/>
                <a:latin typeface="Söhne"/>
              </a:rPr>
              <a:t>is used to compile your C code and create an executable file named </a:t>
            </a:r>
            <a:r>
              <a:rPr kumimoji="0" lang="en-US" altLang="en-US" sz="2400" i="0" u="none" strike="noStrike" cap="none" normalizeH="0" baseline="0" dirty="0" err="1">
                <a:ln>
                  <a:noFill/>
                </a:ln>
                <a:effectLst/>
                <a:latin typeface="Söhne"/>
              </a:rPr>
              <a:t>python_</a:t>
            </a:r>
            <a:r>
              <a:rPr kumimoji="0" lang="en-US" altLang="en-US" sz="2400" i="0" u="none" strike="noStrike" cap="none" normalizeH="0" baseline="0" dirty="0" err="1">
                <a:ln>
                  <a:noFill/>
                </a:ln>
                <a:effectLst/>
                <a:latin typeface="Söhne Mono"/>
              </a:rPr>
              <a:t>error_detector</a:t>
            </a:r>
            <a:r>
              <a:rPr kumimoji="0" lang="en-US" altLang="en-US" sz="2400" i="0" u="none" strike="noStrike" cap="none" normalizeH="0" baseline="0" dirty="0">
                <a:ln>
                  <a:noFill/>
                </a:ln>
                <a:effectLst/>
                <a:latin typeface="Söhne"/>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effectLst/>
                <a:latin typeface="Söhne"/>
              </a:rPr>
              <a:t>Let's break down the components of this command:</a:t>
            </a:r>
            <a:endParaRPr kumimoji="0" lang="en-US" altLang="en-US" sz="240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err="1">
                <a:ln>
                  <a:noFill/>
                </a:ln>
                <a:effectLst/>
                <a:latin typeface="Söhne Mono"/>
              </a:rPr>
              <a:t>gcc</a:t>
            </a:r>
            <a:r>
              <a:rPr kumimoji="0" lang="en-US" altLang="en-US" sz="2400" i="0" u="none" strike="noStrike" cap="none" normalizeH="0" baseline="0" dirty="0">
                <a:ln>
                  <a:noFill/>
                </a:ln>
                <a:effectLst/>
                <a:latin typeface="Söhne"/>
              </a:rPr>
              <a:t>: This is the GNU Compiler Collection, a widely-used compiler for the C and C++ programming languages. It's the compiler that will be used to compile your C code.</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dirty="0">
              <a:latin typeface="Söhne"/>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i="0" u="none" strike="noStrike" cap="none" normalizeH="0" baseline="0" dirty="0">
              <a:ln>
                <a:noFill/>
              </a:ln>
              <a:effectLst/>
              <a:latin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effectLst/>
                <a:latin typeface="Söhne Mono"/>
              </a:rPr>
              <a:t>-</a:t>
            </a:r>
            <a:r>
              <a:rPr kumimoji="0" lang="en-US" altLang="en-US" sz="2400" i="1" u="none" strike="noStrike" cap="none" normalizeH="0" baseline="0" dirty="0">
                <a:ln>
                  <a:noFill/>
                </a:ln>
                <a:effectLst/>
                <a:latin typeface="Söhne Mono"/>
              </a:rPr>
              <a:t>o </a:t>
            </a:r>
            <a:r>
              <a:rPr kumimoji="0" lang="en-US" altLang="en-US" sz="2400" i="1" u="none" strike="noStrike" cap="none" normalizeH="0" baseline="0" dirty="0" err="1">
                <a:ln>
                  <a:noFill/>
                </a:ln>
                <a:effectLst/>
                <a:latin typeface="Söhne Mono"/>
              </a:rPr>
              <a:t>error_detector</a:t>
            </a:r>
            <a:r>
              <a:rPr kumimoji="0" lang="en-US" altLang="en-US" sz="2400" i="0" u="none" strike="noStrike" cap="none" normalizeH="0" baseline="0" dirty="0">
                <a:ln>
                  <a:noFill/>
                </a:ln>
                <a:effectLst/>
                <a:latin typeface="Söhne"/>
              </a:rPr>
              <a:t>: The </a:t>
            </a:r>
            <a:r>
              <a:rPr kumimoji="0" lang="en-US" altLang="en-US" sz="2400" i="0" u="none" strike="noStrike" cap="none" normalizeH="0" baseline="0" dirty="0">
                <a:ln>
                  <a:noFill/>
                </a:ln>
                <a:effectLst/>
                <a:latin typeface="Söhne Mono"/>
              </a:rPr>
              <a:t>-o</a:t>
            </a:r>
            <a:r>
              <a:rPr kumimoji="0" lang="en-US" altLang="en-US" sz="2400" i="0" u="none" strike="noStrike" cap="none" normalizeH="0" baseline="0" dirty="0">
                <a:ln>
                  <a:noFill/>
                </a:ln>
                <a:effectLst/>
                <a:latin typeface="Söhne"/>
              </a:rPr>
              <a:t> option specifies the name of the output file. In this case, it specifies that the output should be named </a:t>
            </a:r>
            <a:r>
              <a:rPr kumimoji="0" lang="en-US" altLang="en-US" sz="2400" i="0" u="none" strike="noStrike" cap="none" normalizeH="0" baseline="0" dirty="0" err="1">
                <a:ln>
                  <a:noFill/>
                </a:ln>
                <a:effectLst/>
                <a:latin typeface="Söhne Mono"/>
              </a:rPr>
              <a:t>error_detector</a:t>
            </a:r>
            <a:r>
              <a:rPr kumimoji="0" lang="en-US" altLang="en-US" sz="2400" i="0" u="none" strike="noStrike" cap="none" normalizeH="0" baseline="0" dirty="0">
                <a:ln>
                  <a:noFill/>
                </a:ln>
                <a:effectLst/>
                <a:latin typeface="Söhne"/>
              </a:rPr>
              <a:t>. You can choose any name you like for your executable, but it's common to use a name that reflects the purpose of the program.</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dirty="0">
              <a:latin typeface="Söhne"/>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i="1" u="none" strike="noStrike" cap="none" normalizeH="0" baseline="0" dirty="0">
              <a:ln>
                <a:noFill/>
              </a:ln>
              <a:effectLst/>
              <a:latin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1" u="none" strike="noStrike" cap="none" normalizeH="0" baseline="0" dirty="0" err="1">
                <a:ln>
                  <a:noFill/>
                </a:ln>
                <a:effectLst/>
                <a:latin typeface="Söhne Mono"/>
              </a:rPr>
              <a:t>error_detector.c</a:t>
            </a:r>
            <a:r>
              <a:rPr kumimoji="0" lang="en-US" altLang="en-US" sz="2400" i="0" u="none" strike="noStrike" cap="none" normalizeH="0" baseline="0" dirty="0">
                <a:ln>
                  <a:noFill/>
                </a:ln>
                <a:effectLst/>
                <a:latin typeface="Söhne"/>
              </a:rPr>
              <a:t>: This is the name of your C source code file that you want to compile.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effectLst/>
                <a:latin typeface="Söhne"/>
              </a:rPr>
              <a:t>So, when you run </a:t>
            </a:r>
            <a:r>
              <a:rPr kumimoji="0" lang="en-US" altLang="en-US" sz="2400" i="0" u="none" strike="noStrike" cap="none" normalizeH="0" baseline="0" dirty="0" err="1">
                <a:ln>
                  <a:noFill/>
                </a:ln>
                <a:effectLst/>
                <a:latin typeface="Söhne Mono"/>
              </a:rPr>
              <a:t>gcc</a:t>
            </a:r>
            <a:r>
              <a:rPr kumimoji="0" lang="en-US" altLang="en-US" sz="2400" i="0" u="none" strike="noStrike" cap="none" normalizeH="0" baseline="0" dirty="0">
                <a:ln>
                  <a:noFill/>
                </a:ln>
                <a:effectLst/>
                <a:latin typeface="Söhne Mono"/>
              </a:rPr>
              <a:t> -o </a:t>
            </a:r>
            <a:r>
              <a:rPr kumimoji="0" lang="en-US" altLang="en-US" sz="2400" i="0" u="none" strike="noStrike" cap="none" normalizeH="0" baseline="0" dirty="0" err="1">
                <a:ln>
                  <a:noFill/>
                </a:ln>
                <a:effectLst/>
                <a:latin typeface="Söhne Mono"/>
              </a:rPr>
              <a:t>error_detector</a:t>
            </a:r>
            <a:r>
              <a:rPr kumimoji="0" lang="en-US" altLang="en-US" sz="2400" i="0" u="none" strike="noStrike" cap="none" normalizeH="0" baseline="0" dirty="0">
                <a:ln>
                  <a:noFill/>
                </a:ln>
                <a:effectLst/>
                <a:latin typeface="Söhne Mono"/>
              </a:rPr>
              <a:t> </a:t>
            </a:r>
            <a:r>
              <a:rPr kumimoji="0" lang="en-US" altLang="en-US" sz="2400" i="0" u="none" strike="noStrike" cap="none" normalizeH="0" baseline="0" dirty="0" err="1">
                <a:ln>
                  <a:noFill/>
                </a:ln>
                <a:effectLst/>
                <a:latin typeface="Söhne Mono"/>
              </a:rPr>
              <a:t>error_detector.c</a:t>
            </a:r>
            <a:r>
              <a:rPr kumimoji="0" lang="en-US" altLang="en-US" sz="2400" i="0" u="none" strike="noStrike" cap="none" normalizeH="0" baseline="0" dirty="0">
                <a:ln>
                  <a:noFill/>
                </a:ln>
                <a:effectLst/>
                <a:latin typeface="Söhne"/>
              </a:rPr>
              <a:t>, you're telling the compiler to take the </a:t>
            </a:r>
            <a:r>
              <a:rPr kumimoji="0" lang="en-US" altLang="en-US" sz="2400" i="0" u="none" strike="noStrike" cap="none" normalizeH="0" baseline="0" dirty="0" err="1">
                <a:ln>
                  <a:noFill/>
                </a:ln>
                <a:effectLst/>
                <a:latin typeface="Söhne Mono"/>
              </a:rPr>
              <a:t>error_detector.c</a:t>
            </a:r>
            <a:r>
              <a:rPr kumimoji="0" lang="en-US" altLang="en-US" sz="2400" i="0" u="none" strike="noStrike" cap="none" normalizeH="0" baseline="0" dirty="0">
                <a:ln>
                  <a:noFill/>
                </a:ln>
                <a:effectLst/>
                <a:latin typeface="Söhne"/>
              </a:rPr>
              <a:t> source code and compile it into an executable named </a:t>
            </a:r>
            <a:r>
              <a:rPr kumimoji="0" lang="en-US" altLang="en-US" sz="2400" i="0" u="none" strike="noStrike" cap="none" normalizeH="0" baseline="0" dirty="0" err="1">
                <a:ln>
                  <a:noFill/>
                </a:ln>
                <a:effectLst/>
                <a:latin typeface="Söhne Mono"/>
              </a:rPr>
              <a:t>error_detector</a:t>
            </a:r>
            <a:r>
              <a:rPr kumimoji="0" lang="en-US" altLang="en-US" sz="2400" i="0" u="none" strike="noStrike" cap="none" normalizeH="0" baseline="0" dirty="0">
                <a:ln>
                  <a:noFill/>
                </a:ln>
                <a:effectLst/>
                <a:latin typeface="Söhne"/>
              </a:rPr>
              <a:t>. This allows you to run your C program using the </a:t>
            </a:r>
            <a:r>
              <a:rPr kumimoji="0" lang="en-US" altLang="en-US" sz="2400" i="0" u="none" strike="noStrike" cap="none" normalizeH="0" baseline="0" dirty="0">
                <a:ln>
                  <a:noFill/>
                </a:ln>
                <a:effectLst/>
                <a:latin typeface="Söhne Mono"/>
              </a:rPr>
              <a:t>./</a:t>
            </a:r>
            <a:r>
              <a:rPr kumimoji="0" lang="en-US" altLang="en-US" sz="2400" i="0" u="none" strike="noStrike" cap="none" normalizeH="0" baseline="0" dirty="0" err="1">
                <a:ln>
                  <a:noFill/>
                </a:ln>
                <a:effectLst/>
                <a:latin typeface="Söhne Mono"/>
              </a:rPr>
              <a:t>error_detector</a:t>
            </a:r>
            <a:r>
              <a:rPr kumimoji="0" lang="en-US" altLang="en-US" sz="2400" i="0" u="none" strike="noStrike" cap="none" normalizeH="0" baseline="0" dirty="0">
                <a:ln>
                  <a:noFill/>
                </a:ln>
                <a:effectLst/>
                <a:latin typeface="Söhne"/>
              </a:rPr>
              <a:t> command in the command prompt.</a:t>
            </a:r>
            <a:endParaRPr kumimoji="0" lang="en-US" altLang="en-US" sz="240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a:ln>
                <a:noFill/>
              </a:ln>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effectLst/>
                <a:latin typeface="Söhne"/>
              </a:rPr>
              <a:t>In summary, the </a:t>
            </a:r>
            <a:r>
              <a:rPr kumimoji="0" lang="en-US" altLang="en-US" sz="2400" b="1" i="0" u="none" strike="noStrike" cap="none" normalizeH="0" baseline="0" dirty="0" err="1">
                <a:ln>
                  <a:noFill/>
                </a:ln>
                <a:effectLst/>
                <a:latin typeface="Söhne Mono"/>
              </a:rPr>
              <a:t>gcc</a:t>
            </a:r>
            <a:r>
              <a:rPr kumimoji="0" lang="en-US" altLang="en-US" sz="2400" b="1" i="0" u="none" strike="noStrike" cap="none" normalizeH="0" baseline="0" dirty="0">
                <a:ln>
                  <a:noFill/>
                </a:ln>
                <a:effectLst/>
                <a:latin typeface="Söhne"/>
              </a:rPr>
              <a:t> command with the </a:t>
            </a:r>
            <a:r>
              <a:rPr kumimoji="0" lang="en-US" altLang="en-US" sz="2400" b="1" i="0" u="none" strike="noStrike" cap="none" normalizeH="0" baseline="0" dirty="0">
                <a:ln>
                  <a:noFill/>
                </a:ln>
                <a:effectLst/>
                <a:latin typeface="Söhne Mono"/>
              </a:rPr>
              <a:t>-o</a:t>
            </a:r>
            <a:r>
              <a:rPr kumimoji="0" lang="en-US" altLang="en-US" sz="2400" b="1" i="0" u="none" strike="noStrike" cap="none" normalizeH="0" baseline="0" dirty="0">
                <a:ln>
                  <a:noFill/>
                </a:ln>
                <a:effectLst/>
                <a:latin typeface="Söhne"/>
              </a:rPr>
              <a:t> option is used to compile your C code and specify the name of the resulting executable file</a:t>
            </a:r>
            <a:r>
              <a:rPr kumimoji="0" lang="en-US" altLang="en-US" sz="1200" b="0" i="0" u="none" strike="noStrike" cap="none" normalizeH="0" baseline="0" dirty="0">
                <a:ln>
                  <a:noFill/>
                </a:ln>
                <a:effectLst/>
                <a:latin typeface="Söhne"/>
              </a:rPr>
              <a:t>.</a:t>
            </a:r>
            <a:endParaRPr kumimoji="0" lang="en-US" altLang="en-US" sz="1800" b="0" i="0" u="none" strike="noStrike" cap="none" normalizeH="0" baseline="0" dirty="0">
              <a:ln>
                <a:noFill/>
              </a:ln>
              <a:effectLst/>
              <a:latin typeface="Arial" panose="020B0604020202020204" pitchFamily="34" charset="0"/>
            </a:endParaRPr>
          </a:p>
        </p:txBody>
      </p:sp>
      <p:sp>
        <p:nvSpPr>
          <p:cNvPr id="3" name="TextBox 2">
            <a:extLst>
              <a:ext uri="{FF2B5EF4-FFF2-40B4-BE49-F238E27FC236}">
                <a16:creationId xmlns:a16="http://schemas.microsoft.com/office/drawing/2014/main" id="{C4DF8C52-6FB8-E4DF-201A-AF11C05F9F50}"/>
              </a:ext>
            </a:extLst>
          </p:cNvPr>
          <p:cNvSpPr txBox="1"/>
          <p:nvPr/>
        </p:nvSpPr>
        <p:spPr>
          <a:xfrm>
            <a:off x="2286000" y="8267700"/>
            <a:ext cx="13335000" cy="707886"/>
          </a:xfrm>
          <a:prstGeom prst="rect">
            <a:avLst/>
          </a:prstGeom>
          <a:noFill/>
        </p:spPr>
        <p:txBody>
          <a:bodyPr wrap="square" rtlCol="0">
            <a:spAutoFit/>
          </a:bodyPr>
          <a:lstStyle/>
          <a:p>
            <a:pPr algn="ctr"/>
            <a:r>
              <a:rPr lang="en-IN" sz="4000" b="1" i="1" dirty="0">
                <a:solidFill>
                  <a:schemeClr val="bg2"/>
                </a:solidFill>
                <a:highlight>
                  <a:srgbClr val="000000"/>
                </a:highlight>
              </a:rPr>
              <a:t> “</a:t>
            </a:r>
            <a:r>
              <a:rPr lang="en-IN" sz="4000" b="1" i="1" dirty="0" err="1">
                <a:solidFill>
                  <a:schemeClr val="bg2"/>
                </a:solidFill>
                <a:highlight>
                  <a:srgbClr val="000000"/>
                </a:highlight>
              </a:rPr>
              <a:t>gcc</a:t>
            </a:r>
            <a:r>
              <a:rPr lang="en-IN" sz="4000" b="1" i="1" dirty="0">
                <a:solidFill>
                  <a:schemeClr val="bg2"/>
                </a:solidFill>
                <a:highlight>
                  <a:srgbClr val="000000"/>
                </a:highlight>
              </a:rPr>
              <a:t> –o </a:t>
            </a:r>
            <a:r>
              <a:rPr lang="en-IN" sz="4000" b="1" i="1" dirty="0" err="1">
                <a:solidFill>
                  <a:schemeClr val="bg2"/>
                </a:solidFill>
                <a:highlight>
                  <a:srgbClr val="000000"/>
                </a:highlight>
              </a:rPr>
              <a:t>python_error_detector</a:t>
            </a:r>
            <a:r>
              <a:rPr lang="en-IN" sz="4000" b="1" i="1" dirty="0">
                <a:solidFill>
                  <a:schemeClr val="bg2"/>
                </a:solidFill>
                <a:highlight>
                  <a:srgbClr val="000000"/>
                </a:highlight>
              </a:rPr>
              <a:t> </a:t>
            </a:r>
            <a:r>
              <a:rPr lang="en-IN" sz="4000" b="1" i="1" dirty="0" err="1">
                <a:solidFill>
                  <a:schemeClr val="bg2"/>
                </a:solidFill>
                <a:highlight>
                  <a:srgbClr val="000000"/>
                </a:highlight>
              </a:rPr>
              <a:t>python_error_detector.c</a:t>
            </a:r>
            <a:r>
              <a:rPr lang="en-IN" sz="4000" b="1" i="1" dirty="0">
                <a:solidFill>
                  <a:schemeClr val="bg2"/>
                </a:solidFill>
                <a:highlight>
                  <a:srgbClr val="000000"/>
                </a:highlight>
              </a:rPr>
              <a:t>”  </a:t>
            </a:r>
          </a:p>
        </p:txBody>
      </p:sp>
    </p:spTree>
    <p:extLst>
      <p:ext uri="{BB962C8B-B14F-4D97-AF65-F5344CB8AC3E}">
        <p14:creationId xmlns:p14="http://schemas.microsoft.com/office/powerpoint/2010/main" val="139358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TextBox 8">
            <a:extLst>
              <a:ext uri="{FF2B5EF4-FFF2-40B4-BE49-F238E27FC236}">
                <a16:creationId xmlns:a16="http://schemas.microsoft.com/office/drawing/2014/main" id="{B9CD7DCB-C919-F2B3-5185-0B88E8C7AEEB}"/>
              </a:ext>
            </a:extLst>
          </p:cNvPr>
          <p:cNvSpPr txBox="1"/>
          <p:nvPr/>
        </p:nvSpPr>
        <p:spPr>
          <a:xfrm>
            <a:off x="1600200" y="336202"/>
            <a:ext cx="18288000" cy="2677656"/>
          </a:xfrm>
          <a:prstGeom prst="rect">
            <a:avLst/>
          </a:prstGeom>
          <a:noFill/>
        </p:spPr>
        <p:txBody>
          <a:bodyPr wrap="square" rtlCol="0">
            <a:spAutoFit/>
          </a:bodyPr>
          <a:lstStyle/>
          <a:p>
            <a:r>
              <a:rPr lang="en-IN" sz="2800" dirty="0"/>
              <a:t>Step 4: </a:t>
            </a:r>
            <a:r>
              <a:rPr lang="en-US" sz="2800" dirty="0"/>
              <a:t>Run the Python Error Detector: Once you have successfully compiled the code, you can run</a:t>
            </a:r>
          </a:p>
          <a:p>
            <a:r>
              <a:rPr lang="en-US" sz="2800" dirty="0"/>
              <a:t> the Python Error Detector by providing the Python program file you want to analyze as a command-line </a:t>
            </a:r>
          </a:p>
          <a:p>
            <a:r>
              <a:rPr lang="en-US" sz="2800" dirty="0"/>
              <a:t>argument.</a:t>
            </a:r>
          </a:p>
          <a:p>
            <a:endParaRPr lang="en-US" sz="2800" dirty="0"/>
          </a:p>
          <a:p>
            <a:endParaRPr lang="en-US" sz="2800" dirty="0"/>
          </a:p>
          <a:p>
            <a:r>
              <a:rPr lang="en-US" sz="2800" dirty="0"/>
              <a:t>Ex: </a:t>
            </a:r>
            <a:r>
              <a:rPr lang="en-US" sz="2800" dirty="0" err="1"/>
              <a:t>python_error_detector</a:t>
            </a:r>
            <a:r>
              <a:rPr lang="en-US" sz="2800" dirty="0"/>
              <a:t> *your_python_file_name.py* </a:t>
            </a:r>
            <a:endParaRPr lang="en-IN" sz="2800" dirty="0"/>
          </a:p>
        </p:txBody>
      </p:sp>
      <p:pic>
        <p:nvPicPr>
          <p:cNvPr id="15" name="Picture 14">
            <a:extLst>
              <a:ext uri="{FF2B5EF4-FFF2-40B4-BE49-F238E27FC236}">
                <a16:creationId xmlns:a16="http://schemas.microsoft.com/office/drawing/2014/main" id="{33068FEF-E306-C811-4F3A-61388E1E0D50}"/>
              </a:ext>
            </a:extLst>
          </p:cNvPr>
          <p:cNvPicPr>
            <a:picLocks noChangeAspect="1"/>
          </p:cNvPicPr>
          <p:nvPr/>
        </p:nvPicPr>
        <p:blipFill>
          <a:blip r:embed="rId8"/>
          <a:stretch>
            <a:fillRect/>
          </a:stretch>
        </p:blipFill>
        <p:spPr>
          <a:xfrm>
            <a:off x="2677650" y="3238500"/>
            <a:ext cx="12308547" cy="692355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97316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TextBox 8">
            <a:extLst>
              <a:ext uri="{FF2B5EF4-FFF2-40B4-BE49-F238E27FC236}">
                <a16:creationId xmlns:a16="http://schemas.microsoft.com/office/drawing/2014/main" id="{B9CD7DCB-C919-F2B3-5185-0B88E8C7AEEB}"/>
              </a:ext>
            </a:extLst>
          </p:cNvPr>
          <p:cNvSpPr txBox="1"/>
          <p:nvPr/>
        </p:nvSpPr>
        <p:spPr>
          <a:xfrm>
            <a:off x="1600200" y="336202"/>
            <a:ext cx="18288000" cy="1815882"/>
          </a:xfrm>
          <a:prstGeom prst="rect">
            <a:avLst/>
          </a:prstGeom>
          <a:noFill/>
        </p:spPr>
        <p:txBody>
          <a:bodyPr wrap="square" rtlCol="0">
            <a:spAutoFit/>
          </a:bodyPr>
          <a:lstStyle/>
          <a:p>
            <a:r>
              <a:rPr lang="en-IN" sz="2800" dirty="0"/>
              <a:t>Step 5</a:t>
            </a:r>
            <a:r>
              <a:rPr lang="en-IN" sz="2800" b="1" dirty="0"/>
              <a:t>: </a:t>
            </a:r>
          </a:p>
          <a:p>
            <a:r>
              <a:rPr lang="en-US" sz="2800" b="1" dirty="0"/>
              <a:t>View the Output: </a:t>
            </a:r>
          </a:p>
          <a:p>
            <a:r>
              <a:rPr lang="en-US" sz="2800" dirty="0"/>
              <a:t> The Python Error Detector will analyze the Python program and display the</a:t>
            </a:r>
          </a:p>
          <a:p>
            <a:r>
              <a:rPr lang="en-US" sz="2800" dirty="0"/>
              <a:t> results in the command prompt. You'll see error messages, if any, along with their line numbers.</a:t>
            </a:r>
            <a:endParaRPr lang="en-IN" sz="2800" dirty="0"/>
          </a:p>
        </p:txBody>
      </p:sp>
      <p:pic>
        <p:nvPicPr>
          <p:cNvPr id="10" name="Picture 9">
            <a:extLst>
              <a:ext uri="{FF2B5EF4-FFF2-40B4-BE49-F238E27FC236}">
                <a16:creationId xmlns:a16="http://schemas.microsoft.com/office/drawing/2014/main" id="{2B8836B1-45A6-8D0A-10D7-8EBCC5F25059}"/>
              </a:ext>
            </a:extLst>
          </p:cNvPr>
          <p:cNvPicPr>
            <a:picLocks noChangeAspect="1"/>
          </p:cNvPicPr>
          <p:nvPr/>
        </p:nvPicPr>
        <p:blipFill>
          <a:blip r:embed="rId8"/>
          <a:stretch>
            <a:fillRect/>
          </a:stretch>
        </p:blipFill>
        <p:spPr>
          <a:xfrm>
            <a:off x="1773689" y="3193331"/>
            <a:ext cx="13973304" cy="442154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23485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3982469" y="5143500"/>
            <a:ext cx="9691343" cy="593253"/>
          </a:xfrm>
          <a:custGeom>
            <a:avLst/>
            <a:gdLst/>
            <a:ahLst/>
            <a:cxnLst/>
            <a:rect l="l" t="t" r="r" b="b"/>
            <a:pathLst>
              <a:path w="9691343" h="593253">
                <a:moveTo>
                  <a:pt x="0" y="0"/>
                </a:moveTo>
                <a:lnTo>
                  <a:pt x="9691343" y="0"/>
                </a:lnTo>
                <a:lnTo>
                  <a:pt x="9691343" y="593253"/>
                </a:lnTo>
                <a:lnTo>
                  <a:pt x="0" y="5932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9" name="Freeform 9"/>
          <p:cNvSpPr/>
          <p:nvPr/>
        </p:nvSpPr>
        <p:spPr>
          <a:xfrm rot="-2941998">
            <a:off x="9462184" y="6329139"/>
            <a:ext cx="776757" cy="1197031"/>
          </a:xfrm>
          <a:custGeom>
            <a:avLst/>
            <a:gdLst/>
            <a:ahLst/>
            <a:cxnLst/>
            <a:rect l="l" t="t" r="r" b="b"/>
            <a:pathLst>
              <a:path w="776757" h="1197031">
                <a:moveTo>
                  <a:pt x="0" y="0"/>
                </a:moveTo>
                <a:lnTo>
                  <a:pt x="776756" y="0"/>
                </a:lnTo>
                <a:lnTo>
                  <a:pt x="776756" y="1197030"/>
                </a:lnTo>
                <a:lnTo>
                  <a:pt x="0" y="11970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0" name="TextBox 10"/>
          <p:cNvSpPr txBox="1"/>
          <p:nvPr/>
        </p:nvSpPr>
        <p:spPr>
          <a:xfrm>
            <a:off x="3281718" y="3547209"/>
            <a:ext cx="10671636" cy="1566544"/>
          </a:xfrm>
          <a:prstGeom prst="rect">
            <a:avLst/>
          </a:prstGeom>
        </p:spPr>
        <p:txBody>
          <a:bodyPr lIns="0" tIns="0" rIns="0" bIns="0" rtlCol="0" anchor="t">
            <a:spAutoFit/>
          </a:bodyPr>
          <a:lstStyle/>
          <a:p>
            <a:pPr algn="ctr">
              <a:lnSpc>
                <a:spcPts val="12880"/>
              </a:lnSpc>
            </a:pPr>
            <a:r>
              <a:rPr lang="en-US" sz="9200" dirty="0">
                <a:solidFill>
                  <a:srgbClr val="000000"/>
                </a:solidFill>
                <a:latin typeface="Canva Sans Bold"/>
              </a:rPr>
              <a:t>Python Compiler!</a:t>
            </a:r>
          </a:p>
        </p:txBody>
      </p:sp>
      <p:sp>
        <p:nvSpPr>
          <p:cNvPr id="17" name="Freeform 17"/>
          <p:cNvSpPr/>
          <p:nvPr/>
        </p:nvSpPr>
        <p:spPr>
          <a:xfrm rot="2950600">
            <a:off x="3594091" y="4110285"/>
            <a:ext cx="776757" cy="1197031"/>
          </a:xfrm>
          <a:custGeom>
            <a:avLst/>
            <a:gdLst/>
            <a:ahLst/>
            <a:cxnLst/>
            <a:rect l="l" t="t" r="r" b="b"/>
            <a:pathLst>
              <a:path w="776757" h="1197031">
                <a:moveTo>
                  <a:pt x="0" y="0"/>
                </a:moveTo>
                <a:lnTo>
                  <a:pt x="776756" y="0"/>
                </a:lnTo>
                <a:lnTo>
                  <a:pt x="776756" y="1197030"/>
                </a:lnTo>
                <a:lnTo>
                  <a:pt x="0" y="11970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8" name="Freeform 18"/>
          <p:cNvSpPr/>
          <p:nvPr/>
        </p:nvSpPr>
        <p:spPr>
          <a:xfrm rot="-3561944" flipH="1">
            <a:off x="16449251" y="3033050"/>
            <a:ext cx="776757" cy="1197031"/>
          </a:xfrm>
          <a:custGeom>
            <a:avLst/>
            <a:gdLst/>
            <a:ahLst/>
            <a:cxnLst/>
            <a:rect l="l" t="t" r="r" b="b"/>
            <a:pathLst>
              <a:path w="776757" h="1197031">
                <a:moveTo>
                  <a:pt x="776757" y="0"/>
                </a:moveTo>
                <a:lnTo>
                  <a:pt x="0" y="0"/>
                </a:lnTo>
                <a:lnTo>
                  <a:pt x="0" y="1197031"/>
                </a:lnTo>
                <a:lnTo>
                  <a:pt x="776757" y="1197031"/>
                </a:lnTo>
                <a:lnTo>
                  <a:pt x="776757"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Tree>
    <p:extLst>
      <p:ext uri="{BB962C8B-B14F-4D97-AF65-F5344CB8AC3E}">
        <p14:creationId xmlns:p14="http://schemas.microsoft.com/office/powerpoint/2010/main" val="228392433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3982469" y="5143500"/>
            <a:ext cx="9691343" cy="593253"/>
          </a:xfrm>
          <a:custGeom>
            <a:avLst/>
            <a:gdLst/>
            <a:ahLst/>
            <a:cxnLst/>
            <a:rect l="l" t="t" r="r" b="b"/>
            <a:pathLst>
              <a:path w="9691343" h="593253">
                <a:moveTo>
                  <a:pt x="0" y="0"/>
                </a:moveTo>
                <a:lnTo>
                  <a:pt x="9691343" y="0"/>
                </a:lnTo>
                <a:lnTo>
                  <a:pt x="9691343" y="593253"/>
                </a:lnTo>
                <a:lnTo>
                  <a:pt x="0" y="5932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9" name="Freeform 9"/>
          <p:cNvSpPr/>
          <p:nvPr/>
        </p:nvSpPr>
        <p:spPr>
          <a:xfrm rot="-2941998">
            <a:off x="9462184" y="6329139"/>
            <a:ext cx="776757" cy="1197031"/>
          </a:xfrm>
          <a:custGeom>
            <a:avLst/>
            <a:gdLst/>
            <a:ahLst/>
            <a:cxnLst/>
            <a:rect l="l" t="t" r="r" b="b"/>
            <a:pathLst>
              <a:path w="776757" h="1197031">
                <a:moveTo>
                  <a:pt x="0" y="0"/>
                </a:moveTo>
                <a:lnTo>
                  <a:pt x="776756" y="0"/>
                </a:lnTo>
                <a:lnTo>
                  <a:pt x="776756" y="1197030"/>
                </a:lnTo>
                <a:lnTo>
                  <a:pt x="0" y="11970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0" name="TextBox 10"/>
          <p:cNvSpPr txBox="1"/>
          <p:nvPr/>
        </p:nvSpPr>
        <p:spPr>
          <a:xfrm>
            <a:off x="0" y="3547209"/>
            <a:ext cx="18288000" cy="1532022"/>
          </a:xfrm>
          <a:prstGeom prst="rect">
            <a:avLst/>
          </a:prstGeom>
        </p:spPr>
        <p:txBody>
          <a:bodyPr wrap="square" lIns="0" tIns="0" rIns="0" bIns="0" rtlCol="0" anchor="t">
            <a:spAutoFit/>
          </a:bodyPr>
          <a:lstStyle/>
          <a:p>
            <a:pPr algn="ctr">
              <a:lnSpc>
                <a:spcPts val="12880"/>
              </a:lnSpc>
            </a:pPr>
            <a:r>
              <a:rPr lang="en-US" sz="7200" dirty="0">
                <a:solidFill>
                  <a:srgbClr val="000000"/>
                </a:solidFill>
                <a:latin typeface="Canva Sans Bold"/>
              </a:rPr>
              <a:t>Steps to build a python compiler</a:t>
            </a:r>
          </a:p>
        </p:txBody>
      </p:sp>
      <p:sp>
        <p:nvSpPr>
          <p:cNvPr id="17" name="Freeform 17"/>
          <p:cNvSpPr/>
          <p:nvPr/>
        </p:nvSpPr>
        <p:spPr>
          <a:xfrm rot="2950600">
            <a:off x="3594091" y="4110285"/>
            <a:ext cx="776757" cy="1197031"/>
          </a:xfrm>
          <a:custGeom>
            <a:avLst/>
            <a:gdLst/>
            <a:ahLst/>
            <a:cxnLst/>
            <a:rect l="l" t="t" r="r" b="b"/>
            <a:pathLst>
              <a:path w="776757" h="1197031">
                <a:moveTo>
                  <a:pt x="0" y="0"/>
                </a:moveTo>
                <a:lnTo>
                  <a:pt x="776756" y="0"/>
                </a:lnTo>
                <a:lnTo>
                  <a:pt x="776756" y="1197030"/>
                </a:lnTo>
                <a:lnTo>
                  <a:pt x="0" y="11970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8" name="Freeform 18"/>
          <p:cNvSpPr/>
          <p:nvPr/>
        </p:nvSpPr>
        <p:spPr>
          <a:xfrm rot="-3561944" flipH="1">
            <a:off x="16449251" y="3033050"/>
            <a:ext cx="776757" cy="1197031"/>
          </a:xfrm>
          <a:custGeom>
            <a:avLst/>
            <a:gdLst/>
            <a:ahLst/>
            <a:cxnLst/>
            <a:rect l="l" t="t" r="r" b="b"/>
            <a:pathLst>
              <a:path w="776757" h="1197031">
                <a:moveTo>
                  <a:pt x="776757" y="0"/>
                </a:moveTo>
                <a:lnTo>
                  <a:pt x="0" y="0"/>
                </a:lnTo>
                <a:lnTo>
                  <a:pt x="0" y="1197031"/>
                </a:lnTo>
                <a:lnTo>
                  <a:pt x="776757" y="1197031"/>
                </a:lnTo>
                <a:lnTo>
                  <a:pt x="776757"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Tree>
    <p:extLst>
      <p:ext uri="{BB962C8B-B14F-4D97-AF65-F5344CB8AC3E}">
        <p14:creationId xmlns:p14="http://schemas.microsoft.com/office/powerpoint/2010/main" val="16181202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Freeform 9"/>
          <p:cNvSpPr/>
          <p:nvPr/>
        </p:nvSpPr>
        <p:spPr>
          <a:xfrm rot="-2941998">
            <a:off x="9462184" y="6329139"/>
            <a:ext cx="776757" cy="1197031"/>
          </a:xfrm>
          <a:custGeom>
            <a:avLst/>
            <a:gdLst/>
            <a:ahLst/>
            <a:cxnLst/>
            <a:rect l="l" t="t" r="r" b="b"/>
            <a:pathLst>
              <a:path w="776757" h="1197031">
                <a:moveTo>
                  <a:pt x="0" y="0"/>
                </a:moveTo>
                <a:lnTo>
                  <a:pt x="776756" y="0"/>
                </a:lnTo>
                <a:lnTo>
                  <a:pt x="776756" y="1197030"/>
                </a:lnTo>
                <a:lnTo>
                  <a:pt x="0" y="11970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7" name="Freeform 17"/>
          <p:cNvSpPr/>
          <p:nvPr/>
        </p:nvSpPr>
        <p:spPr>
          <a:xfrm rot="2950600">
            <a:off x="3594091" y="4110285"/>
            <a:ext cx="776757" cy="1197031"/>
          </a:xfrm>
          <a:custGeom>
            <a:avLst/>
            <a:gdLst/>
            <a:ahLst/>
            <a:cxnLst/>
            <a:rect l="l" t="t" r="r" b="b"/>
            <a:pathLst>
              <a:path w="776757" h="1197031">
                <a:moveTo>
                  <a:pt x="0" y="0"/>
                </a:moveTo>
                <a:lnTo>
                  <a:pt x="776756" y="0"/>
                </a:lnTo>
                <a:lnTo>
                  <a:pt x="776756" y="1197030"/>
                </a:lnTo>
                <a:lnTo>
                  <a:pt x="0" y="11970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8" name="Freeform 18"/>
          <p:cNvSpPr/>
          <p:nvPr/>
        </p:nvSpPr>
        <p:spPr>
          <a:xfrm rot="-3561944" flipH="1">
            <a:off x="16449251" y="3033050"/>
            <a:ext cx="776757" cy="1197031"/>
          </a:xfrm>
          <a:custGeom>
            <a:avLst/>
            <a:gdLst/>
            <a:ahLst/>
            <a:cxnLst/>
            <a:rect l="l" t="t" r="r" b="b"/>
            <a:pathLst>
              <a:path w="776757" h="1197031">
                <a:moveTo>
                  <a:pt x="776757" y="0"/>
                </a:moveTo>
                <a:lnTo>
                  <a:pt x="0" y="0"/>
                </a:lnTo>
                <a:lnTo>
                  <a:pt x="0" y="1197031"/>
                </a:lnTo>
                <a:lnTo>
                  <a:pt x="776757" y="1197031"/>
                </a:lnTo>
                <a:lnTo>
                  <a:pt x="776757"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1" name="TextBox 10">
            <a:extLst>
              <a:ext uri="{FF2B5EF4-FFF2-40B4-BE49-F238E27FC236}">
                <a16:creationId xmlns:a16="http://schemas.microsoft.com/office/drawing/2014/main" id="{103CFD4B-76D6-579B-8B67-C1EA82BDD99E}"/>
              </a:ext>
            </a:extLst>
          </p:cNvPr>
          <p:cNvSpPr txBox="1"/>
          <p:nvPr/>
        </p:nvSpPr>
        <p:spPr>
          <a:xfrm>
            <a:off x="1552288" y="145239"/>
            <a:ext cx="15502466" cy="9448740"/>
          </a:xfrm>
          <a:prstGeom prst="rect">
            <a:avLst/>
          </a:prstGeom>
          <a:noFill/>
        </p:spPr>
        <p:txBody>
          <a:bodyPr wrap="square" rtlCol="0">
            <a:spAutoFit/>
          </a:bodyPr>
          <a:lstStyle/>
          <a:p>
            <a:r>
              <a:rPr lang="en-US" sz="2400" dirty="0"/>
              <a:t>1</a:t>
            </a:r>
            <a:r>
              <a:rPr lang="en-US" sz="2400" b="1" dirty="0"/>
              <a:t>. </a:t>
            </a:r>
            <a:r>
              <a:rPr lang="en-US" sz="2800" b="1" dirty="0"/>
              <a:t>Understanding Python's Grammar and Semantics:</a:t>
            </a:r>
          </a:p>
          <a:p>
            <a:endParaRPr lang="en-US" sz="2000" dirty="0"/>
          </a:p>
          <a:p>
            <a:r>
              <a:rPr lang="en-US" sz="2000" dirty="0"/>
              <a:t>Start by thoroughly understanding the Python language's grammar and semantics. Python's official documentation and the Python Language Reference are valuable resources.</a:t>
            </a:r>
          </a:p>
          <a:p>
            <a:endParaRPr lang="en-US" sz="2000" dirty="0"/>
          </a:p>
          <a:p>
            <a:r>
              <a:rPr lang="en-US" sz="3200" b="1" dirty="0"/>
              <a:t>2. </a:t>
            </a:r>
            <a:r>
              <a:rPr lang="en-US" sz="3200" b="1" dirty="0" err="1"/>
              <a:t>Lexer</a:t>
            </a:r>
            <a:r>
              <a:rPr lang="en-US" sz="3200" b="1" dirty="0"/>
              <a:t> (Lexical Analysis):</a:t>
            </a:r>
          </a:p>
          <a:p>
            <a:endParaRPr lang="en-US" sz="2000" dirty="0"/>
          </a:p>
          <a:p>
            <a:r>
              <a:rPr lang="en-US" sz="2000" dirty="0"/>
              <a:t>Implement a </a:t>
            </a:r>
            <a:r>
              <a:rPr lang="en-US" sz="2000" dirty="0" err="1"/>
              <a:t>lexer</a:t>
            </a:r>
            <a:r>
              <a:rPr lang="en-US" sz="2000" dirty="0"/>
              <a:t> to break down Python source code into tokens. Tokens are the smallest units of code (e.g., keywords, identifiers, operators).</a:t>
            </a:r>
          </a:p>
          <a:p>
            <a:endParaRPr lang="en-US" sz="2000" dirty="0"/>
          </a:p>
          <a:p>
            <a:r>
              <a:rPr lang="en-US" sz="2800" b="1" dirty="0"/>
              <a:t>3. Parser (Syntax Analysis):</a:t>
            </a:r>
          </a:p>
          <a:p>
            <a:endParaRPr lang="en-US" sz="2000" dirty="0"/>
          </a:p>
          <a:p>
            <a:r>
              <a:rPr lang="en-US" sz="2000" dirty="0"/>
              <a:t>Create a parser that processes the tokens generated by the </a:t>
            </a:r>
            <a:r>
              <a:rPr lang="en-US" sz="2000" dirty="0" err="1"/>
              <a:t>lexer</a:t>
            </a:r>
            <a:r>
              <a:rPr lang="en-US" sz="2000" dirty="0"/>
              <a:t> and builds an Abstract Syntax Tree (AST). The AST represents the structure of the Python program.</a:t>
            </a:r>
          </a:p>
          <a:p>
            <a:endParaRPr lang="en-US" sz="2000" dirty="0"/>
          </a:p>
          <a:p>
            <a:r>
              <a:rPr lang="en-US" sz="2000" b="1" dirty="0"/>
              <a:t>4</a:t>
            </a:r>
            <a:r>
              <a:rPr lang="en-US" sz="2800" b="1" dirty="0"/>
              <a:t>.Semantic Analysis:</a:t>
            </a:r>
          </a:p>
          <a:p>
            <a:endParaRPr lang="en-US" sz="2000" dirty="0"/>
          </a:p>
          <a:p>
            <a:r>
              <a:rPr lang="en-US" sz="2000" dirty="0"/>
              <a:t>Implement semantic analysis to check for type compatibility, variable scoping, and other language-specific rules. This step ensures that the code is semantically correct.</a:t>
            </a:r>
          </a:p>
          <a:p>
            <a:endParaRPr lang="en-US" sz="2000" dirty="0"/>
          </a:p>
          <a:p>
            <a:r>
              <a:rPr lang="en-US" sz="2800" b="1" dirty="0"/>
              <a:t>5. Intermediate Representation (IR):</a:t>
            </a:r>
          </a:p>
          <a:p>
            <a:endParaRPr lang="en-US" sz="2000" dirty="0"/>
          </a:p>
          <a:p>
            <a:r>
              <a:rPr lang="en-US" sz="2000" dirty="0"/>
              <a:t>Convert the AST into an intermediate representation, which is a lower-level representation of the code. Common choices for the IR include Abstract Syntax Trees (ASTs), Three-Address Code (TAC), or bytecode.</a:t>
            </a:r>
          </a:p>
          <a:p>
            <a:endParaRPr lang="en-US" sz="2000" dirty="0"/>
          </a:p>
          <a:p>
            <a:r>
              <a:rPr lang="en-US" sz="2800" b="1" dirty="0"/>
              <a:t>6. Code Generation:</a:t>
            </a:r>
          </a:p>
          <a:p>
            <a:endParaRPr lang="en-US" sz="2000" dirty="0"/>
          </a:p>
          <a:p>
            <a:r>
              <a:rPr lang="en-US" sz="2000" dirty="0"/>
              <a:t>Generate machine code or assembly code from the intermediate representation. This step involves translating Python code into a format that can be executed by a computer's CPU.</a:t>
            </a:r>
            <a:endParaRPr lang="en-IN" sz="2000" dirty="0"/>
          </a:p>
        </p:txBody>
      </p:sp>
    </p:spTree>
    <p:extLst>
      <p:ext uri="{BB962C8B-B14F-4D97-AF65-F5344CB8AC3E}">
        <p14:creationId xmlns:p14="http://schemas.microsoft.com/office/powerpoint/2010/main" val="7405123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 calcmode="lin" valueType="num">
                                      <p:cBhvr additive="base">
                                        <p:cTn id="19"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anim calcmode="lin" valueType="num">
                                      <p:cBhvr additive="base">
                                        <p:cTn id="25"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anim calcmode="lin" valueType="num">
                                      <p:cBhvr additive="base">
                                        <p:cTn id="31"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xEl>
                                              <p:pRg st="10" end="10"/>
                                            </p:txEl>
                                          </p:spTgt>
                                        </p:tgtEl>
                                        <p:attrNameLst>
                                          <p:attrName>style.visibility</p:attrName>
                                        </p:attrNameLst>
                                      </p:cBhvr>
                                      <p:to>
                                        <p:strVal val="visible"/>
                                      </p:to>
                                    </p:set>
                                    <p:anim calcmode="lin" valueType="num">
                                      <p:cBhvr additive="base">
                                        <p:cTn id="37"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xEl>
                                              <p:pRg st="12" end="12"/>
                                            </p:txEl>
                                          </p:spTgt>
                                        </p:tgtEl>
                                        <p:attrNameLst>
                                          <p:attrName>style.visibility</p:attrName>
                                        </p:attrNameLst>
                                      </p:cBhvr>
                                      <p:to>
                                        <p:strVal val="visible"/>
                                      </p:to>
                                    </p:set>
                                    <p:anim calcmode="lin" valueType="num">
                                      <p:cBhvr additive="base">
                                        <p:cTn id="43"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
                                            <p:txEl>
                                              <p:pRg st="14" end="14"/>
                                            </p:txEl>
                                          </p:spTgt>
                                        </p:tgtEl>
                                        <p:attrNameLst>
                                          <p:attrName>style.visibility</p:attrName>
                                        </p:attrNameLst>
                                      </p:cBhvr>
                                      <p:to>
                                        <p:strVal val="visible"/>
                                      </p:to>
                                    </p:set>
                                    <p:anim calcmode="lin" valueType="num">
                                      <p:cBhvr additive="base">
                                        <p:cTn id="49" dur="500" fill="hold"/>
                                        <p:tgtEl>
                                          <p:spTgt spid="11">
                                            <p:txEl>
                                              <p:pRg st="14" end="1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
                                            <p:txEl>
                                              <p:pRg st="16" end="16"/>
                                            </p:txEl>
                                          </p:spTgt>
                                        </p:tgtEl>
                                        <p:attrNameLst>
                                          <p:attrName>style.visibility</p:attrName>
                                        </p:attrNameLst>
                                      </p:cBhvr>
                                      <p:to>
                                        <p:strVal val="visible"/>
                                      </p:to>
                                    </p:set>
                                    <p:anim calcmode="lin" valueType="num">
                                      <p:cBhvr additive="base">
                                        <p:cTn id="55" dur="500" fill="hold"/>
                                        <p:tgtEl>
                                          <p:spTgt spid="11">
                                            <p:txEl>
                                              <p:pRg st="16" end="1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1">
                                            <p:txEl>
                                              <p:pRg st="18" end="18"/>
                                            </p:txEl>
                                          </p:spTgt>
                                        </p:tgtEl>
                                        <p:attrNameLst>
                                          <p:attrName>style.visibility</p:attrName>
                                        </p:attrNameLst>
                                      </p:cBhvr>
                                      <p:to>
                                        <p:strVal val="visible"/>
                                      </p:to>
                                    </p:set>
                                    <p:anim calcmode="lin" valueType="num">
                                      <p:cBhvr additive="base">
                                        <p:cTn id="61" dur="500" fill="hold"/>
                                        <p:tgtEl>
                                          <p:spTgt spid="11">
                                            <p:txEl>
                                              <p:pRg st="18" end="1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1">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1">
                                            <p:txEl>
                                              <p:pRg st="20" end="20"/>
                                            </p:txEl>
                                          </p:spTgt>
                                        </p:tgtEl>
                                        <p:attrNameLst>
                                          <p:attrName>style.visibility</p:attrName>
                                        </p:attrNameLst>
                                      </p:cBhvr>
                                      <p:to>
                                        <p:strVal val="visible"/>
                                      </p:to>
                                    </p:set>
                                    <p:anim calcmode="lin" valueType="num">
                                      <p:cBhvr additive="base">
                                        <p:cTn id="67" dur="500" fill="hold"/>
                                        <p:tgtEl>
                                          <p:spTgt spid="11">
                                            <p:txEl>
                                              <p:pRg st="20" end="2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1">
                                            <p:txEl>
                                              <p:pRg st="20" end="2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1">
                                            <p:txEl>
                                              <p:pRg st="22" end="22"/>
                                            </p:txEl>
                                          </p:spTgt>
                                        </p:tgtEl>
                                        <p:attrNameLst>
                                          <p:attrName>style.visibility</p:attrName>
                                        </p:attrNameLst>
                                      </p:cBhvr>
                                      <p:to>
                                        <p:strVal val="visible"/>
                                      </p:to>
                                    </p:set>
                                    <p:anim calcmode="lin" valueType="num">
                                      <p:cBhvr additive="base">
                                        <p:cTn id="73" dur="500" fill="hold"/>
                                        <p:tgtEl>
                                          <p:spTgt spid="11">
                                            <p:txEl>
                                              <p:pRg st="22" end="2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1">
                                            <p:txEl>
                                              <p:pRg st="22" end="2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Freeform 9"/>
          <p:cNvSpPr/>
          <p:nvPr/>
        </p:nvSpPr>
        <p:spPr>
          <a:xfrm rot="-2941998">
            <a:off x="9462184" y="6329139"/>
            <a:ext cx="776757" cy="1197031"/>
          </a:xfrm>
          <a:custGeom>
            <a:avLst/>
            <a:gdLst/>
            <a:ahLst/>
            <a:cxnLst/>
            <a:rect l="l" t="t" r="r" b="b"/>
            <a:pathLst>
              <a:path w="776757" h="1197031">
                <a:moveTo>
                  <a:pt x="0" y="0"/>
                </a:moveTo>
                <a:lnTo>
                  <a:pt x="776756" y="0"/>
                </a:lnTo>
                <a:lnTo>
                  <a:pt x="776756" y="1197030"/>
                </a:lnTo>
                <a:lnTo>
                  <a:pt x="0" y="11970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7" name="Freeform 17"/>
          <p:cNvSpPr/>
          <p:nvPr/>
        </p:nvSpPr>
        <p:spPr>
          <a:xfrm rot="2950600">
            <a:off x="3594091" y="4110285"/>
            <a:ext cx="776757" cy="1197031"/>
          </a:xfrm>
          <a:custGeom>
            <a:avLst/>
            <a:gdLst/>
            <a:ahLst/>
            <a:cxnLst/>
            <a:rect l="l" t="t" r="r" b="b"/>
            <a:pathLst>
              <a:path w="776757" h="1197031">
                <a:moveTo>
                  <a:pt x="0" y="0"/>
                </a:moveTo>
                <a:lnTo>
                  <a:pt x="776756" y="0"/>
                </a:lnTo>
                <a:lnTo>
                  <a:pt x="776756" y="1197030"/>
                </a:lnTo>
                <a:lnTo>
                  <a:pt x="0" y="11970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8" name="Freeform 18"/>
          <p:cNvSpPr/>
          <p:nvPr/>
        </p:nvSpPr>
        <p:spPr>
          <a:xfrm rot="-3561944" flipH="1">
            <a:off x="16449251" y="3033050"/>
            <a:ext cx="776757" cy="1197031"/>
          </a:xfrm>
          <a:custGeom>
            <a:avLst/>
            <a:gdLst/>
            <a:ahLst/>
            <a:cxnLst/>
            <a:rect l="l" t="t" r="r" b="b"/>
            <a:pathLst>
              <a:path w="776757" h="1197031">
                <a:moveTo>
                  <a:pt x="776757" y="0"/>
                </a:moveTo>
                <a:lnTo>
                  <a:pt x="0" y="0"/>
                </a:lnTo>
                <a:lnTo>
                  <a:pt x="0" y="1197031"/>
                </a:lnTo>
                <a:lnTo>
                  <a:pt x="776757" y="1197031"/>
                </a:lnTo>
                <a:lnTo>
                  <a:pt x="776757"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1" name="TextBox 10">
            <a:extLst>
              <a:ext uri="{FF2B5EF4-FFF2-40B4-BE49-F238E27FC236}">
                <a16:creationId xmlns:a16="http://schemas.microsoft.com/office/drawing/2014/main" id="{103CFD4B-76D6-579B-8B67-C1EA82BDD99E}"/>
              </a:ext>
            </a:extLst>
          </p:cNvPr>
          <p:cNvSpPr txBox="1"/>
          <p:nvPr/>
        </p:nvSpPr>
        <p:spPr>
          <a:xfrm>
            <a:off x="1552288" y="-73313"/>
            <a:ext cx="15502466" cy="10433625"/>
          </a:xfrm>
          <a:prstGeom prst="rect">
            <a:avLst/>
          </a:prstGeom>
          <a:noFill/>
        </p:spPr>
        <p:txBody>
          <a:bodyPr wrap="square" rtlCol="0">
            <a:spAutoFit/>
          </a:bodyPr>
          <a:lstStyle/>
          <a:p>
            <a:r>
              <a:rPr lang="en-US" sz="3200" b="1" dirty="0"/>
              <a:t>7. Runtime Environment:</a:t>
            </a:r>
            <a:endParaRPr lang="en-US" sz="3200" dirty="0"/>
          </a:p>
          <a:p>
            <a:pPr lvl="1"/>
            <a:r>
              <a:rPr lang="en-US" sz="3200" dirty="0"/>
              <a:t>Create a runtime environment that includes memory management, a stack for function calls, and a garbage collector if necessary.</a:t>
            </a:r>
          </a:p>
          <a:p>
            <a:r>
              <a:rPr lang="en-US" sz="3200" b="1" dirty="0"/>
              <a:t>8. Standard Library:</a:t>
            </a:r>
            <a:endParaRPr lang="en-US" sz="3200" dirty="0"/>
          </a:p>
          <a:p>
            <a:pPr lvl="1"/>
            <a:r>
              <a:rPr lang="en-US" sz="3200" dirty="0"/>
              <a:t>Implement a subset of Python's standard library functions to provide essential functionality to the compiled programs.</a:t>
            </a:r>
          </a:p>
          <a:p>
            <a:r>
              <a:rPr lang="en-US" sz="3200" b="1" dirty="0"/>
              <a:t>9. Testing and Debugging:</a:t>
            </a:r>
            <a:endParaRPr lang="en-US" sz="3200" dirty="0"/>
          </a:p>
          <a:p>
            <a:pPr lvl="1"/>
            <a:r>
              <a:rPr lang="en-US" sz="3200" dirty="0"/>
              <a:t>Extensively test your compiler by compiling and running Python code, starting with simple programs and gradually increasing complexity. Implement debugging features to help identify and fix issues.</a:t>
            </a:r>
          </a:p>
          <a:p>
            <a:r>
              <a:rPr lang="en-US" sz="3200" b="1" dirty="0"/>
              <a:t>10. Optimization (Optional):</a:t>
            </a:r>
            <a:endParaRPr lang="en-US" sz="3200" dirty="0"/>
          </a:p>
          <a:p>
            <a:pPr lvl="1"/>
            <a:r>
              <a:rPr lang="en-US" sz="3200" dirty="0"/>
              <a:t>Consider implementing optimization techniques to improve the performance of the generated code. This can include techniques like dead code elimination, constant folding, and loop unrolling.</a:t>
            </a:r>
          </a:p>
          <a:p>
            <a:r>
              <a:rPr lang="en-US" sz="3200" b="1" dirty="0"/>
              <a:t>11. Documentation:</a:t>
            </a:r>
            <a:endParaRPr lang="en-US" sz="3200" dirty="0"/>
          </a:p>
          <a:p>
            <a:pPr lvl="1"/>
            <a:r>
              <a:rPr lang="en-US" sz="3200" dirty="0"/>
              <a:t>Document your compiler's usage, architecture, and any specific features or limitations.</a:t>
            </a:r>
          </a:p>
          <a:p>
            <a:r>
              <a:rPr lang="en-US" sz="3200" b="1" dirty="0"/>
              <a:t>12. Packaging and Distribution:</a:t>
            </a:r>
            <a:endParaRPr lang="en-US" sz="3200" dirty="0"/>
          </a:p>
          <a:p>
            <a:pPr lvl="1"/>
            <a:r>
              <a:rPr lang="en-US" sz="3200" dirty="0"/>
              <a:t>If desired, package your Python compiler into a distributable form, so others can use it.</a:t>
            </a:r>
          </a:p>
          <a:p>
            <a:r>
              <a:rPr lang="en-US" sz="3200" b="1" dirty="0"/>
              <a:t>13. Community and Collaboration:</a:t>
            </a:r>
            <a:endParaRPr lang="en-US" sz="3200" dirty="0"/>
          </a:p>
          <a:p>
            <a:pPr lvl="1"/>
            <a:r>
              <a:rPr lang="en-US" sz="3200" dirty="0"/>
              <a:t>Consider open-sourcing your project and collaborating with the Python community to get feedback and contributions.</a:t>
            </a:r>
          </a:p>
        </p:txBody>
      </p:sp>
    </p:spTree>
    <p:extLst>
      <p:ext uri="{BB962C8B-B14F-4D97-AF65-F5344CB8AC3E}">
        <p14:creationId xmlns:p14="http://schemas.microsoft.com/office/powerpoint/2010/main" val="37795497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 calcmode="lin" valueType="num">
                                      <p:cBhvr additive="base">
                                        <p:cTn id="25"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 calcmode="lin" valueType="num">
                                      <p:cBhvr additive="base">
                                        <p:cTn id="31"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anim calcmode="lin" valueType="num">
                                      <p:cBhvr additive="base">
                                        <p:cTn id="3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anim calcmode="lin" valueType="num">
                                      <p:cBhvr additive="base">
                                        <p:cTn id="43"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
                                            <p:txEl>
                                              <p:pRg st="7" end="7"/>
                                            </p:txEl>
                                          </p:spTgt>
                                        </p:tgtEl>
                                        <p:attrNameLst>
                                          <p:attrName>style.visibility</p:attrName>
                                        </p:attrNameLst>
                                      </p:cBhvr>
                                      <p:to>
                                        <p:strVal val="visible"/>
                                      </p:to>
                                    </p:set>
                                    <p:anim calcmode="lin" valueType="num">
                                      <p:cBhvr additive="base">
                                        <p:cTn id="49"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
                                            <p:txEl>
                                              <p:pRg st="8" end="8"/>
                                            </p:txEl>
                                          </p:spTgt>
                                        </p:tgtEl>
                                        <p:attrNameLst>
                                          <p:attrName>style.visibility</p:attrName>
                                        </p:attrNameLst>
                                      </p:cBhvr>
                                      <p:to>
                                        <p:strVal val="visible"/>
                                      </p:to>
                                    </p:set>
                                    <p:anim calcmode="lin" valueType="num">
                                      <p:cBhvr additive="base">
                                        <p:cTn id="55"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1">
                                            <p:txEl>
                                              <p:pRg st="9" end="9"/>
                                            </p:txEl>
                                          </p:spTgt>
                                        </p:tgtEl>
                                        <p:attrNameLst>
                                          <p:attrName>style.visibility</p:attrName>
                                        </p:attrNameLst>
                                      </p:cBhvr>
                                      <p:to>
                                        <p:strVal val="visible"/>
                                      </p:to>
                                    </p:set>
                                    <p:anim calcmode="lin" valueType="num">
                                      <p:cBhvr additive="base">
                                        <p:cTn id="61"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1">
                                            <p:txEl>
                                              <p:pRg st="10" end="10"/>
                                            </p:txEl>
                                          </p:spTgt>
                                        </p:tgtEl>
                                        <p:attrNameLst>
                                          <p:attrName>style.visibility</p:attrName>
                                        </p:attrNameLst>
                                      </p:cBhvr>
                                      <p:to>
                                        <p:strVal val="visible"/>
                                      </p:to>
                                    </p:set>
                                    <p:anim calcmode="lin" valueType="num">
                                      <p:cBhvr additive="base">
                                        <p:cTn id="67"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1">
                                            <p:txEl>
                                              <p:pRg st="11" end="11"/>
                                            </p:txEl>
                                          </p:spTgt>
                                        </p:tgtEl>
                                        <p:attrNameLst>
                                          <p:attrName>style.visibility</p:attrName>
                                        </p:attrNameLst>
                                      </p:cBhvr>
                                      <p:to>
                                        <p:strVal val="visible"/>
                                      </p:to>
                                    </p:set>
                                    <p:anim calcmode="lin" valueType="num">
                                      <p:cBhvr additive="base">
                                        <p:cTn id="73"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1">
                                            <p:txEl>
                                              <p:pRg st="12" end="12"/>
                                            </p:txEl>
                                          </p:spTgt>
                                        </p:tgtEl>
                                        <p:attrNameLst>
                                          <p:attrName>style.visibility</p:attrName>
                                        </p:attrNameLst>
                                      </p:cBhvr>
                                      <p:to>
                                        <p:strVal val="visible"/>
                                      </p:to>
                                    </p:set>
                                    <p:anim calcmode="lin" valueType="num">
                                      <p:cBhvr additive="base">
                                        <p:cTn id="79"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1">
                                            <p:txEl>
                                              <p:pRg st="13" end="13"/>
                                            </p:txEl>
                                          </p:spTgt>
                                        </p:tgtEl>
                                        <p:attrNameLst>
                                          <p:attrName>style.visibility</p:attrName>
                                        </p:attrNameLst>
                                      </p:cBhvr>
                                      <p:to>
                                        <p:strVal val="visible"/>
                                      </p:to>
                                    </p:set>
                                    <p:anim calcmode="lin" valueType="num">
                                      <p:cBhvr additive="base">
                                        <p:cTn id="85"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1">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a:extLst>
              <a:ext uri="{FF2B5EF4-FFF2-40B4-BE49-F238E27FC236}">
                <a16:creationId xmlns:a16="http://schemas.microsoft.com/office/drawing/2014/main" id="{78E7A2E5-32DB-4BA1-51A0-7018671D72C6}"/>
              </a:ext>
            </a:extLst>
          </p:cNvPr>
          <p:cNvSpPr/>
          <p:nvPr/>
        </p:nvSpPr>
        <p:spPr>
          <a:xfrm rot="-1299648" flipH="1">
            <a:off x="152644" y="2340951"/>
            <a:ext cx="4776576" cy="2962039"/>
          </a:xfrm>
          <a:custGeom>
            <a:avLst/>
            <a:gdLst/>
            <a:ahLst/>
            <a:cxnLst/>
            <a:rect l="l" t="t" r="r" b="b"/>
            <a:pathLst>
              <a:path w="4776576" h="2962039">
                <a:moveTo>
                  <a:pt x="4776576" y="0"/>
                </a:moveTo>
                <a:lnTo>
                  <a:pt x="0" y="0"/>
                </a:lnTo>
                <a:lnTo>
                  <a:pt x="0" y="2962039"/>
                </a:lnTo>
                <a:lnTo>
                  <a:pt x="4776576" y="2962039"/>
                </a:lnTo>
                <a:lnTo>
                  <a:pt x="477657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2" name="TextBox 1">
            <a:extLst>
              <a:ext uri="{FF2B5EF4-FFF2-40B4-BE49-F238E27FC236}">
                <a16:creationId xmlns:a16="http://schemas.microsoft.com/office/drawing/2014/main" id="{DC6D369F-6AF4-174E-0358-62BC7654AA64}"/>
              </a:ext>
            </a:extLst>
          </p:cNvPr>
          <p:cNvSpPr txBox="1"/>
          <p:nvPr/>
        </p:nvSpPr>
        <p:spPr>
          <a:xfrm>
            <a:off x="8534400" y="4000500"/>
            <a:ext cx="11201400" cy="1569660"/>
          </a:xfrm>
          <a:prstGeom prst="rect">
            <a:avLst/>
          </a:prstGeom>
          <a:noFill/>
        </p:spPr>
        <p:txBody>
          <a:bodyPr wrap="square" rtlCol="0">
            <a:spAutoFit/>
          </a:bodyPr>
          <a:lstStyle/>
          <a:p>
            <a:r>
              <a:rPr lang="en-IN" sz="9600" b="1" dirty="0"/>
              <a:t>Live Demo</a:t>
            </a:r>
          </a:p>
        </p:txBody>
      </p:sp>
    </p:spTree>
    <p:extLst>
      <p:ext uri="{BB962C8B-B14F-4D97-AF65-F5344CB8AC3E}">
        <p14:creationId xmlns:p14="http://schemas.microsoft.com/office/powerpoint/2010/main" val="307222228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Freeform 9"/>
          <p:cNvSpPr/>
          <p:nvPr/>
        </p:nvSpPr>
        <p:spPr>
          <a:xfrm>
            <a:off x="6629400" y="5388976"/>
            <a:ext cx="6050139" cy="370358"/>
          </a:xfrm>
          <a:custGeom>
            <a:avLst/>
            <a:gdLst/>
            <a:ahLst/>
            <a:cxnLst/>
            <a:rect l="l" t="t" r="r" b="b"/>
            <a:pathLst>
              <a:path w="6050139" h="370358">
                <a:moveTo>
                  <a:pt x="0" y="0"/>
                </a:moveTo>
                <a:lnTo>
                  <a:pt x="6050139" y="0"/>
                </a:lnTo>
                <a:lnTo>
                  <a:pt x="6050139" y="370358"/>
                </a:lnTo>
                <a:lnTo>
                  <a:pt x="0" y="3703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TextBox 10"/>
          <p:cNvSpPr txBox="1"/>
          <p:nvPr/>
        </p:nvSpPr>
        <p:spPr>
          <a:xfrm>
            <a:off x="5909138" y="3826363"/>
            <a:ext cx="6630114" cy="1545295"/>
          </a:xfrm>
          <a:prstGeom prst="rect">
            <a:avLst/>
          </a:prstGeom>
        </p:spPr>
        <p:txBody>
          <a:bodyPr lIns="0" tIns="0" rIns="0" bIns="0" rtlCol="0" anchor="t">
            <a:spAutoFit/>
          </a:bodyPr>
          <a:lstStyle/>
          <a:p>
            <a:pPr algn="ctr">
              <a:lnSpc>
                <a:spcPts val="12880"/>
              </a:lnSpc>
            </a:pPr>
            <a:r>
              <a:rPr lang="en-US" sz="9200" dirty="0">
                <a:solidFill>
                  <a:srgbClr val="000000"/>
                </a:solidFill>
                <a:latin typeface="Canva Sans Bold"/>
              </a:rPr>
              <a:t>CONCEPT </a:t>
            </a:r>
          </a:p>
        </p:txBody>
      </p:sp>
    </p:spTree>
    <p:extLst>
      <p:ext uri="{BB962C8B-B14F-4D97-AF65-F5344CB8AC3E}">
        <p14:creationId xmlns:p14="http://schemas.microsoft.com/office/powerpoint/2010/main" val="426780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Freeform 9"/>
          <p:cNvSpPr/>
          <p:nvPr/>
        </p:nvSpPr>
        <p:spPr>
          <a:xfrm>
            <a:off x="6629400" y="5388976"/>
            <a:ext cx="6050139" cy="370358"/>
          </a:xfrm>
          <a:custGeom>
            <a:avLst/>
            <a:gdLst/>
            <a:ahLst/>
            <a:cxnLst/>
            <a:rect l="l" t="t" r="r" b="b"/>
            <a:pathLst>
              <a:path w="6050139" h="370358">
                <a:moveTo>
                  <a:pt x="0" y="0"/>
                </a:moveTo>
                <a:lnTo>
                  <a:pt x="6050139" y="0"/>
                </a:lnTo>
                <a:lnTo>
                  <a:pt x="6050139" y="370358"/>
                </a:lnTo>
                <a:lnTo>
                  <a:pt x="0" y="3703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TextBox 10"/>
          <p:cNvSpPr txBox="1"/>
          <p:nvPr/>
        </p:nvSpPr>
        <p:spPr>
          <a:xfrm>
            <a:off x="5909138" y="3826363"/>
            <a:ext cx="8035462" cy="1545295"/>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a:rPr>
              <a:t>CONCLUSION </a:t>
            </a:r>
          </a:p>
        </p:txBody>
      </p:sp>
    </p:spTree>
    <p:extLst>
      <p:ext uri="{BB962C8B-B14F-4D97-AF65-F5344CB8AC3E}">
        <p14:creationId xmlns:p14="http://schemas.microsoft.com/office/powerpoint/2010/main" val="166596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3" name="TextBox 12">
            <a:extLst>
              <a:ext uri="{FF2B5EF4-FFF2-40B4-BE49-F238E27FC236}">
                <a16:creationId xmlns:a16="http://schemas.microsoft.com/office/drawing/2014/main" id="{FC194768-C83D-1290-FA2D-F31C445371B4}"/>
              </a:ext>
            </a:extLst>
          </p:cNvPr>
          <p:cNvSpPr txBox="1"/>
          <p:nvPr/>
        </p:nvSpPr>
        <p:spPr>
          <a:xfrm>
            <a:off x="838200" y="120149"/>
            <a:ext cx="16154400" cy="7478970"/>
          </a:xfrm>
          <a:prstGeom prst="rect">
            <a:avLst/>
          </a:prstGeom>
          <a:noFill/>
        </p:spPr>
        <p:txBody>
          <a:bodyPr wrap="square">
            <a:spAutoFit/>
          </a:bodyPr>
          <a:lstStyle/>
          <a:p>
            <a:r>
              <a:rPr lang="en-US" sz="2400" dirty="0"/>
              <a:t>In conclusion, the Python Error Detector project represents a significant step forward in enhancing the Python programming experience. With the ever-increasing adoption of Python across various domains, ensuring code quality and correctness is paramount. This project not only addresses common syntax errors but also streamlines the debugging process, providing several key benefits:</a:t>
            </a:r>
          </a:p>
          <a:p>
            <a:endParaRPr lang="en-US" sz="2400" b="1" dirty="0"/>
          </a:p>
          <a:p>
            <a:endParaRPr lang="en-US" sz="2400" b="1" dirty="0"/>
          </a:p>
          <a:p>
            <a:endParaRPr lang="en-US" sz="2400" b="1" dirty="0"/>
          </a:p>
          <a:p>
            <a:endParaRPr lang="en-US" sz="2400" b="1" dirty="0"/>
          </a:p>
          <a:p>
            <a:r>
              <a:rPr lang="en-US" sz="2400" b="1" dirty="0"/>
              <a:t>Improved Code Quality: </a:t>
            </a:r>
            <a:r>
              <a:rPr lang="en-US" sz="2400" dirty="0"/>
              <a:t>By automating the detection of common Python syntax errors, </a:t>
            </a:r>
          </a:p>
          <a:p>
            <a:r>
              <a:rPr lang="en-US" sz="2400" dirty="0"/>
              <a:t>the Python Error Detector empowers developers to write cleaner and more reliable code. </a:t>
            </a:r>
          </a:p>
          <a:p>
            <a:r>
              <a:rPr lang="en-US" sz="2400" dirty="0"/>
              <a:t>This, in turn, reduces the likelihood of encountering runtime errors and enhances the </a:t>
            </a:r>
          </a:p>
          <a:p>
            <a:r>
              <a:rPr lang="en-US" sz="2400" dirty="0"/>
              <a:t>overall robustness of Python programs.</a:t>
            </a:r>
          </a:p>
          <a:p>
            <a:endParaRPr lang="en-US" sz="2400" dirty="0"/>
          </a:p>
          <a:p>
            <a:endParaRPr lang="en-US" sz="2400" dirty="0"/>
          </a:p>
          <a:p>
            <a:endParaRPr lang="en-US" sz="2400" b="1" dirty="0"/>
          </a:p>
          <a:p>
            <a:r>
              <a:rPr lang="en-US" sz="2400" b="1" dirty="0"/>
              <a:t>Time Savings</a:t>
            </a:r>
            <a:r>
              <a:rPr lang="en-US" sz="2400" dirty="0"/>
              <a:t>: The automation provided by this tool significantly reduces the time and</a:t>
            </a:r>
          </a:p>
          <a:p>
            <a:r>
              <a:rPr lang="en-US" sz="2400" dirty="0"/>
              <a:t> effort required for manual error detection and debugging. Developers can focus more </a:t>
            </a:r>
          </a:p>
          <a:p>
            <a:r>
              <a:rPr lang="en-US" sz="2400" dirty="0"/>
              <a:t>on writing code and less on identifying and fixing syntax issues.</a:t>
            </a:r>
          </a:p>
          <a:p>
            <a:endParaRPr lang="en-US" sz="2400" dirty="0"/>
          </a:p>
          <a:p>
            <a:endParaRPr lang="en-US" sz="2400" dirty="0"/>
          </a:p>
        </p:txBody>
      </p:sp>
      <p:pic>
        <p:nvPicPr>
          <p:cNvPr id="15" name="Picture 14">
            <a:extLst>
              <a:ext uri="{FF2B5EF4-FFF2-40B4-BE49-F238E27FC236}">
                <a16:creationId xmlns:a16="http://schemas.microsoft.com/office/drawing/2014/main" id="{55143BEB-6D03-185B-1881-190F9DDBB68D}"/>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0178891" y="1573536"/>
            <a:ext cx="5544549" cy="1484322"/>
          </a:xfrm>
          <a:prstGeom prst="rect">
            <a:avLst/>
          </a:prstGeom>
        </p:spPr>
      </p:pic>
      <p:pic>
        <p:nvPicPr>
          <p:cNvPr id="17" name="Picture 16">
            <a:extLst>
              <a:ext uri="{FF2B5EF4-FFF2-40B4-BE49-F238E27FC236}">
                <a16:creationId xmlns:a16="http://schemas.microsoft.com/office/drawing/2014/main" id="{6CD8E7F4-5215-2C3B-3169-396D2F3C69EC}"/>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3106400" y="5138625"/>
            <a:ext cx="2781300" cy="2781300"/>
          </a:xfrm>
          <a:prstGeom prst="rect">
            <a:avLst/>
          </a:prstGeom>
        </p:spPr>
      </p:pic>
    </p:spTree>
    <p:extLst>
      <p:ext uri="{BB962C8B-B14F-4D97-AF65-F5344CB8AC3E}">
        <p14:creationId xmlns:p14="http://schemas.microsoft.com/office/powerpoint/2010/main" val="165056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anim calcmode="lin" valueType="num">
                                      <p:cBhvr additive="base">
                                        <p:cTn id="19"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anim calcmode="lin" valueType="num">
                                      <p:cBhvr additive="base">
                                        <p:cTn id="23"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
                                            <p:txEl>
                                              <p:pRg st="7" end="7"/>
                                            </p:txEl>
                                          </p:spTgt>
                                        </p:tgtEl>
                                        <p:attrNameLst>
                                          <p:attrName>style.visibility</p:attrName>
                                        </p:attrNameLst>
                                      </p:cBhvr>
                                      <p:to>
                                        <p:strVal val="visible"/>
                                      </p:to>
                                    </p:set>
                                    <p:anim calcmode="lin" valueType="num">
                                      <p:cBhvr additive="base">
                                        <p:cTn id="27" dur="500" fill="hold"/>
                                        <p:tgtEl>
                                          <p:spTgt spid="1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anim calcmode="lin" valueType="num">
                                      <p:cBhvr additive="base">
                                        <p:cTn id="31"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xEl>
                                              <p:pRg st="12" end="12"/>
                                            </p:txEl>
                                          </p:spTgt>
                                        </p:tgtEl>
                                        <p:attrNameLst>
                                          <p:attrName>style.visibility</p:attrName>
                                        </p:attrNameLst>
                                      </p:cBhvr>
                                      <p:to>
                                        <p:strVal val="visible"/>
                                      </p:to>
                                    </p:set>
                                    <p:anim calcmode="lin" valueType="num">
                                      <p:cBhvr additive="base">
                                        <p:cTn id="37" dur="500" fill="hold"/>
                                        <p:tgtEl>
                                          <p:spTgt spid="13">
                                            <p:txEl>
                                              <p:pRg st="12" end="1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12" end="12"/>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
                                            <p:txEl>
                                              <p:pRg st="13" end="13"/>
                                            </p:txEl>
                                          </p:spTgt>
                                        </p:tgtEl>
                                        <p:attrNameLst>
                                          <p:attrName>style.visibility</p:attrName>
                                        </p:attrNameLst>
                                      </p:cBhvr>
                                      <p:to>
                                        <p:strVal val="visible"/>
                                      </p:to>
                                    </p:set>
                                    <p:anim calcmode="lin" valueType="num">
                                      <p:cBhvr additive="base">
                                        <p:cTn id="41" dur="500" fill="hold"/>
                                        <p:tgtEl>
                                          <p:spTgt spid="13">
                                            <p:txEl>
                                              <p:pRg st="13" end="1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3">
                                            <p:txEl>
                                              <p:pRg st="13" end="13"/>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3">
                                            <p:txEl>
                                              <p:pRg st="14" end="14"/>
                                            </p:txEl>
                                          </p:spTgt>
                                        </p:tgtEl>
                                        <p:attrNameLst>
                                          <p:attrName>style.visibility</p:attrName>
                                        </p:attrNameLst>
                                      </p:cBhvr>
                                      <p:to>
                                        <p:strVal val="visible"/>
                                      </p:to>
                                    </p:set>
                                    <p:anim calcmode="lin" valueType="num">
                                      <p:cBhvr additive="base">
                                        <p:cTn id="45" dur="500" fill="hold"/>
                                        <p:tgtEl>
                                          <p:spTgt spid="13">
                                            <p:txEl>
                                              <p:pRg st="14" end="1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7059F4F-8ED8-9534-116F-BC503750616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8780" y="-190500"/>
            <a:ext cx="3556828" cy="3094440"/>
          </a:xfrm>
          <a:prstGeom prst="rect">
            <a:avLst/>
          </a:prstGeom>
        </p:spPr>
      </p:pic>
      <p:sp>
        <p:nvSpPr>
          <p:cNvPr id="13" name="TextBox 12">
            <a:extLst>
              <a:ext uri="{FF2B5EF4-FFF2-40B4-BE49-F238E27FC236}">
                <a16:creationId xmlns:a16="http://schemas.microsoft.com/office/drawing/2014/main" id="{FC194768-C83D-1290-FA2D-F31C445371B4}"/>
              </a:ext>
            </a:extLst>
          </p:cNvPr>
          <p:cNvSpPr txBox="1"/>
          <p:nvPr/>
        </p:nvSpPr>
        <p:spPr>
          <a:xfrm>
            <a:off x="1524000" y="3518658"/>
            <a:ext cx="16154400" cy="3785652"/>
          </a:xfrm>
          <a:prstGeom prst="rect">
            <a:avLst/>
          </a:prstGeom>
          <a:noFill/>
        </p:spPr>
        <p:txBody>
          <a:bodyPr wrap="square">
            <a:spAutoFit/>
          </a:bodyPr>
          <a:lstStyle/>
          <a:p>
            <a:r>
              <a:rPr lang="en-US" sz="2400" b="1" dirty="0"/>
              <a:t>Educational Value: </a:t>
            </a:r>
            <a:r>
              <a:rPr lang="en-US" sz="2400" dirty="0"/>
              <a:t>Beyond its utility for seasoned developers, the Python Error Detector serves as a valuable </a:t>
            </a:r>
          </a:p>
          <a:p>
            <a:r>
              <a:rPr lang="en-US" sz="2400" dirty="0"/>
              <a:t>educational tool for learners and beginners in Python programming. It provides immediate feedback and insights</a:t>
            </a:r>
          </a:p>
          <a:p>
            <a:r>
              <a:rPr lang="en-US" sz="2400" dirty="0"/>
              <a:t> into common errors, helping users grasp Python's syntax rules more effectively.</a:t>
            </a:r>
          </a:p>
          <a:p>
            <a:endParaRPr lang="en-US" sz="2400" dirty="0"/>
          </a:p>
          <a:p>
            <a:r>
              <a:rPr lang="en-US" sz="2400" dirty="0"/>
              <a:t>As we look to the future, there are exciting possibilities for expanding the capabilities of this project. Advanced error detection techniques, integration with popular Integrated Development Environments (IDEs), and support for additional Python versions and libraries are just a few avenues for potential enhancements.</a:t>
            </a:r>
          </a:p>
          <a:p>
            <a:endParaRPr lang="en-US" sz="2400" dirty="0"/>
          </a:p>
          <a:p>
            <a:endParaRPr lang="en-US" sz="2400" dirty="0"/>
          </a:p>
          <a:p>
            <a:endParaRPr lang="en-US" sz="2400" dirty="0"/>
          </a:p>
        </p:txBody>
      </p:sp>
      <p:pic>
        <p:nvPicPr>
          <p:cNvPr id="12" name="Picture 11">
            <a:extLst>
              <a:ext uri="{FF2B5EF4-FFF2-40B4-BE49-F238E27FC236}">
                <a16:creationId xmlns:a16="http://schemas.microsoft.com/office/drawing/2014/main" id="{9E58E199-4319-E497-7FBC-94D27EFEB24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344400" y="6819900"/>
            <a:ext cx="6387458" cy="3739000"/>
          </a:xfrm>
          <a:prstGeom prst="rect">
            <a:avLst/>
          </a:prstGeom>
        </p:spPr>
      </p:pic>
    </p:spTree>
    <p:extLst>
      <p:ext uri="{BB962C8B-B14F-4D97-AF65-F5344CB8AC3E}">
        <p14:creationId xmlns:p14="http://schemas.microsoft.com/office/powerpoint/2010/main" val="32436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Freeform 9"/>
          <p:cNvSpPr/>
          <p:nvPr/>
        </p:nvSpPr>
        <p:spPr>
          <a:xfrm>
            <a:off x="5764662" y="1597304"/>
            <a:ext cx="6050139" cy="370358"/>
          </a:xfrm>
          <a:custGeom>
            <a:avLst/>
            <a:gdLst/>
            <a:ahLst/>
            <a:cxnLst/>
            <a:rect l="l" t="t" r="r" b="b"/>
            <a:pathLst>
              <a:path w="6050139" h="370358">
                <a:moveTo>
                  <a:pt x="0" y="0"/>
                </a:moveTo>
                <a:lnTo>
                  <a:pt x="6050139" y="0"/>
                </a:lnTo>
                <a:lnTo>
                  <a:pt x="6050139" y="370358"/>
                </a:lnTo>
                <a:lnTo>
                  <a:pt x="0" y="3703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TextBox 10"/>
          <p:cNvSpPr txBox="1"/>
          <p:nvPr/>
        </p:nvSpPr>
        <p:spPr>
          <a:xfrm>
            <a:off x="5269071" y="54953"/>
            <a:ext cx="6630114" cy="1545295"/>
          </a:xfrm>
          <a:prstGeom prst="rect">
            <a:avLst/>
          </a:prstGeom>
        </p:spPr>
        <p:txBody>
          <a:bodyPr lIns="0" tIns="0" rIns="0" bIns="0" rtlCol="0" anchor="t">
            <a:spAutoFit/>
          </a:bodyPr>
          <a:lstStyle/>
          <a:p>
            <a:pPr algn="ctr">
              <a:lnSpc>
                <a:spcPts val="12880"/>
              </a:lnSpc>
            </a:pPr>
            <a:r>
              <a:rPr lang="en-US" sz="9200" dirty="0">
                <a:solidFill>
                  <a:srgbClr val="000000"/>
                </a:solidFill>
                <a:latin typeface="Canva Sans Bold"/>
              </a:rPr>
              <a:t>TEAM </a:t>
            </a:r>
          </a:p>
        </p:txBody>
      </p:sp>
      <p:pic>
        <p:nvPicPr>
          <p:cNvPr id="12" name="Picture 11">
            <a:extLst>
              <a:ext uri="{FF2B5EF4-FFF2-40B4-BE49-F238E27FC236}">
                <a16:creationId xmlns:a16="http://schemas.microsoft.com/office/drawing/2014/main" id="{AB3C5479-AEAA-BD0A-E426-B26AAE3194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19529" y="2842724"/>
            <a:ext cx="2108760" cy="2108760"/>
          </a:xfrm>
          <a:prstGeom prst="rect">
            <a:avLst/>
          </a:prstGeom>
        </p:spPr>
      </p:pic>
      <p:pic>
        <p:nvPicPr>
          <p:cNvPr id="14" name="Picture 13">
            <a:extLst>
              <a:ext uri="{FF2B5EF4-FFF2-40B4-BE49-F238E27FC236}">
                <a16:creationId xmlns:a16="http://schemas.microsoft.com/office/drawing/2014/main" id="{1A9C7909-0A28-DA0E-1DE0-D9990A058F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08255" y="2726389"/>
            <a:ext cx="2108760" cy="2108760"/>
          </a:xfrm>
          <a:prstGeom prst="rect">
            <a:avLst/>
          </a:prstGeom>
        </p:spPr>
      </p:pic>
      <p:pic>
        <p:nvPicPr>
          <p:cNvPr id="16" name="Picture 15">
            <a:extLst>
              <a:ext uri="{FF2B5EF4-FFF2-40B4-BE49-F238E27FC236}">
                <a16:creationId xmlns:a16="http://schemas.microsoft.com/office/drawing/2014/main" id="{0146E55C-FA9C-9E80-D92C-95F3844A9DC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030341" y="2863356"/>
            <a:ext cx="2091592" cy="2091592"/>
          </a:xfrm>
          <a:prstGeom prst="rect">
            <a:avLst/>
          </a:prstGeom>
        </p:spPr>
      </p:pic>
      <p:pic>
        <p:nvPicPr>
          <p:cNvPr id="18" name="Picture 17">
            <a:extLst>
              <a:ext uri="{FF2B5EF4-FFF2-40B4-BE49-F238E27FC236}">
                <a16:creationId xmlns:a16="http://schemas.microsoft.com/office/drawing/2014/main" id="{B715DF82-9DF5-2992-4B4F-A1F06787D0B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78854" y="2726389"/>
            <a:ext cx="2108760" cy="2108760"/>
          </a:xfrm>
          <a:prstGeom prst="rect">
            <a:avLst/>
          </a:prstGeom>
        </p:spPr>
      </p:pic>
      <p:pic>
        <p:nvPicPr>
          <p:cNvPr id="20" name="Picture 19">
            <a:extLst>
              <a:ext uri="{FF2B5EF4-FFF2-40B4-BE49-F238E27FC236}">
                <a16:creationId xmlns:a16="http://schemas.microsoft.com/office/drawing/2014/main" id="{BC00DF8C-A983-6B6C-D120-B41FD88A1C3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43683" y="6109071"/>
            <a:ext cx="2441957" cy="2441957"/>
          </a:xfrm>
          <a:prstGeom prst="rect">
            <a:avLst/>
          </a:prstGeom>
        </p:spPr>
      </p:pic>
      <p:pic>
        <p:nvPicPr>
          <p:cNvPr id="22" name="Picture 21">
            <a:extLst>
              <a:ext uri="{FF2B5EF4-FFF2-40B4-BE49-F238E27FC236}">
                <a16:creationId xmlns:a16="http://schemas.microsoft.com/office/drawing/2014/main" id="{0D932AEC-9D77-557D-60CF-E8F19E6547C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41752" y="6155337"/>
            <a:ext cx="2349426" cy="2349426"/>
          </a:xfrm>
          <a:prstGeom prst="rect">
            <a:avLst/>
          </a:prstGeom>
        </p:spPr>
      </p:pic>
      <p:sp>
        <p:nvSpPr>
          <p:cNvPr id="23" name="TextBox 22">
            <a:extLst>
              <a:ext uri="{FF2B5EF4-FFF2-40B4-BE49-F238E27FC236}">
                <a16:creationId xmlns:a16="http://schemas.microsoft.com/office/drawing/2014/main" id="{AAD88ECB-C2DE-6C01-F9A1-362D9474F165}"/>
              </a:ext>
            </a:extLst>
          </p:cNvPr>
          <p:cNvSpPr txBox="1"/>
          <p:nvPr/>
        </p:nvSpPr>
        <p:spPr>
          <a:xfrm>
            <a:off x="914400" y="4991100"/>
            <a:ext cx="16306800" cy="584775"/>
          </a:xfrm>
          <a:prstGeom prst="rect">
            <a:avLst/>
          </a:prstGeom>
          <a:noFill/>
        </p:spPr>
        <p:txBody>
          <a:bodyPr wrap="square" rtlCol="0">
            <a:spAutoFit/>
          </a:bodyPr>
          <a:lstStyle/>
          <a:p>
            <a:r>
              <a:rPr lang="en-IN" dirty="0"/>
              <a:t>	   </a:t>
            </a:r>
            <a:r>
              <a:rPr lang="en-IN" sz="3200" b="1" dirty="0"/>
              <a:t>Jagveer			      Disha  		               Manasvi	                  Prachi</a:t>
            </a:r>
          </a:p>
        </p:txBody>
      </p:sp>
      <p:sp>
        <p:nvSpPr>
          <p:cNvPr id="24" name="TextBox 23">
            <a:extLst>
              <a:ext uri="{FF2B5EF4-FFF2-40B4-BE49-F238E27FC236}">
                <a16:creationId xmlns:a16="http://schemas.microsoft.com/office/drawing/2014/main" id="{6ACF83BF-1FFA-3E5B-A219-B9F6820D2B8D}"/>
              </a:ext>
            </a:extLst>
          </p:cNvPr>
          <p:cNvSpPr txBox="1"/>
          <p:nvPr/>
        </p:nvSpPr>
        <p:spPr>
          <a:xfrm>
            <a:off x="888327" y="8574500"/>
            <a:ext cx="16306800" cy="584775"/>
          </a:xfrm>
          <a:prstGeom prst="rect">
            <a:avLst/>
          </a:prstGeom>
          <a:noFill/>
        </p:spPr>
        <p:txBody>
          <a:bodyPr wrap="square" rtlCol="0">
            <a:spAutoFit/>
          </a:bodyPr>
          <a:lstStyle/>
          <a:p>
            <a:r>
              <a:rPr lang="en-IN" sz="3200" b="1" dirty="0"/>
              <a:t>				      Sahil 					    Bharath</a:t>
            </a:r>
          </a:p>
        </p:txBody>
      </p:sp>
      <p:sp>
        <p:nvSpPr>
          <p:cNvPr id="25" name="TextBox 24">
            <a:extLst>
              <a:ext uri="{FF2B5EF4-FFF2-40B4-BE49-F238E27FC236}">
                <a16:creationId xmlns:a16="http://schemas.microsoft.com/office/drawing/2014/main" id="{58CF5BB3-8B6E-AB17-DE24-2407079FD98D}"/>
              </a:ext>
            </a:extLst>
          </p:cNvPr>
          <p:cNvSpPr txBox="1"/>
          <p:nvPr/>
        </p:nvSpPr>
        <p:spPr>
          <a:xfrm>
            <a:off x="1719529" y="5585574"/>
            <a:ext cx="14206271" cy="461665"/>
          </a:xfrm>
          <a:prstGeom prst="rect">
            <a:avLst/>
          </a:prstGeom>
          <a:noFill/>
        </p:spPr>
        <p:txBody>
          <a:bodyPr wrap="square" rtlCol="0">
            <a:spAutoFit/>
          </a:bodyPr>
          <a:lstStyle/>
          <a:p>
            <a:r>
              <a:rPr lang="en-IN" sz="2400" b="1" i="1" dirty="0">
                <a:latin typeface="Book Antiqua" panose="02040602050305030304" pitchFamily="18" charset="0"/>
              </a:rPr>
              <a:t>   Developer  </a:t>
            </a:r>
            <a:r>
              <a:rPr lang="en-IN" sz="2400" dirty="0">
                <a:latin typeface="Book Antiqua" panose="02040602050305030304" pitchFamily="18" charset="0"/>
              </a:rPr>
              <a:t>	         </a:t>
            </a:r>
            <a:r>
              <a:rPr lang="en-IN" sz="2400" b="1" i="1" dirty="0">
                <a:latin typeface="Book Antiqua" panose="02040602050305030304" pitchFamily="18" charset="0"/>
              </a:rPr>
              <a:t>Custom Error Check Developer     Quality Assurance Tester                Developer     </a:t>
            </a:r>
            <a:r>
              <a:rPr lang="en-IN" sz="2400" dirty="0">
                <a:latin typeface="Book Antiqua" panose="02040602050305030304" pitchFamily="18" charset="0"/>
              </a:rPr>
              <a:t>	</a:t>
            </a:r>
          </a:p>
        </p:txBody>
      </p:sp>
      <p:sp>
        <p:nvSpPr>
          <p:cNvPr id="26" name="TextBox 25">
            <a:extLst>
              <a:ext uri="{FF2B5EF4-FFF2-40B4-BE49-F238E27FC236}">
                <a16:creationId xmlns:a16="http://schemas.microsoft.com/office/drawing/2014/main" id="{0A2B796F-E13C-42C1-BF6B-D4CC40C39E2D}"/>
              </a:ext>
            </a:extLst>
          </p:cNvPr>
          <p:cNvSpPr txBox="1"/>
          <p:nvPr/>
        </p:nvSpPr>
        <p:spPr>
          <a:xfrm>
            <a:off x="2387507" y="9301460"/>
            <a:ext cx="14206271" cy="461665"/>
          </a:xfrm>
          <a:prstGeom prst="rect">
            <a:avLst/>
          </a:prstGeom>
          <a:noFill/>
        </p:spPr>
        <p:txBody>
          <a:bodyPr wrap="square" rtlCol="0">
            <a:spAutoFit/>
          </a:bodyPr>
          <a:lstStyle/>
          <a:p>
            <a:r>
              <a:rPr lang="en-IN" sz="2400" b="1" i="1" dirty="0">
                <a:latin typeface="Book Antiqua" panose="02040602050305030304" pitchFamily="18" charset="0"/>
              </a:rPr>
              <a:t>             Custom Error Check Developer                        Quality Assurance Tester</a:t>
            </a:r>
            <a:r>
              <a:rPr lang="en-IN" sz="2400" dirty="0">
                <a:latin typeface="Book Antiqua" panose="02040602050305030304" pitchFamily="18" charset="0"/>
              </a:rPr>
              <a:t>	</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barn(inVertical)">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barn(inVertical)">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6627821" y="3086100"/>
            <a:ext cx="4944440" cy="4189290"/>
          </a:xfrm>
          <a:custGeom>
            <a:avLst/>
            <a:gdLst/>
            <a:ahLst/>
            <a:cxnLst/>
            <a:rect l="l" t="t" r="r" b="b"/>
            <a:pathLst>
              <a:path w="4944440" h="4189290">
                <a:moveTo>
                  <a:pt x="0" y="0"/>
                </a:moveTo>
                <a:lnTo>
                  <a:pt x="4944441" y="0"/>
                </a:lnTo>
                <a:lnTo>
                  <a:pt x="4944441" y="4189290"/>
                </a:lnTo>
                <a:lnTo>
                  <a:pt x="0" y="41892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9" name="Freeform 9"/>
          <p:cNvSpPr/>
          <p:nvPr/>
        </p:nvSpPr>
        <p:spPr>
          <a:xfrm>
            <a:off x="6627821" y="3086100"/>
            <a:ext cx="4979963" cy="4114800"/>
          </a:xfrm>
          <a:custGeom>
            <a:avLst/>
            <a:gdLst/>
            <a:ahLst/>
            <a:cxnLst/>
            <a:rect l="l" t="t" r="r" b="b"/>
            <a:pathLst>
              <a:path w="4979963" h="4114800">
                <a:moveTo>
                  <a:pt x="0" y="0"/>
                </a:moveTo>
                <a:lnTo>
                  <a:pt x="4979963" y="0"/>
                </a:lnTo>
                <a:lnTo>
                  <a:pt x="4979963"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7429558" y="1818709"/>
            <a:ext cx="8626713" cy="6649582"/>
          </a:xfrm>
          <a:custGeom>
            <a:avLst/>
            <a:gdLst/>
            <a:ahLst/>
            <a:cxnLst/>
            <a:rect l="l" t="t" r="r" b="b"/>
            <a:pathLst>
              <a:path w="8626713" h="6649582">
                <a:moveTo>
                  <a:pt x="0" y="0"/>
                </a:moveTo>
                <a:lnTo>
                  <a:pt x="8626713" y="0"/>
                </a:lnTo>
                <a:lnTo>
                  <a:pt x="8626713" y="6649582"/>
                </a:lnTo>
                <a:lnTo>
                  <a:pt x="0" y="6649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1" name="TextBox 11"/>
          <p:cNvSpPr txBox="1"/>
          <p:nvPr/>
        </p:nvSpPr>
        <p:spPr>
          <a:xfrm>
            <a:off x="7667683" y="2019617"/>
            <a:ext cx="8626713" cy="1009651"/>
          </a:xfrm>
          <a:prstGeom prst="rect">
            <a:avLst/>
          </a:prstGeom>
        </p:spPr>
        <p:txBody>
          <a:bodyPr lIns="0" tIns="0" rIns="0" bIns="0" rtlCol="0" anchor="t">
            <a:spAutoFit/>
          </a:bodyPr>
          <a:lstStyle/>
          <a:p>
            <a:pPr algn="ctr">
              <a:lnSpc>
                <a:spcPts val="8399"/>
              </a:lnSpc>
            </a:pPr>
            <a:r>
              <a:rPr lang="en-US" sz="5999" spc="671" dirty="0">
                <a:solidFill>
                  <a:srgbClr val="465562"/>
                </a:solidFill>
                <a:latin typeface="Canva Sans Bold"/>
              </a:rPr>
              <a:t>Introduction</a:t>
            </a:r>
          </a:p>
        </p:txBody>
      </p:sp>
      <p:sp>
        <p:nvSpPr>
          <p:cNvPr id="12" name="TextBox 12"/>
          <p:cNvSpPr txBox="1"/>
          <p:nvPr/>
        </p:nvSpPr>
        <p:spPr>
          <a:xfrm>
            <a:off x="8355613" y="3440798"/>
            <a:ext cx="7250853" cy="3663632"/>
          </a:xfrm>
          <a:prstGeom prst="rect">
            <a:avLst/>
          </a:prstGeom>
        </p:spPr>
        <p:txBody>
          <a:bodyPr lIns="0" tIns="0" rIns="0" bIns="0" rtlCol="0" anchor="t">
            <a:spAutoFit/>
          </a:bodyPr>
          <a:lstStyle/>
          <a:p>
            <a:pPr marL="457200" indent="-457200">
              <a:lnSpc>
                <a:spcPts val="3625"/>
              </a:lnSpc>
              <a:buFont typeface="Arial" panose="020B0604020202020204" pitchFamily="34" charset="0"/>
              <a:buChar char="•"/>
            </a:pPr>
            <a:r>
              <a:rPr lang="en-US" sz="2589" dirty="0">
                <a:solidFill>
                  <a:srgbClr val="465562"/>
                </a:solidFill>
                <a:latin typeface="Canva Sans Bold"/>
              </a:rPr>
              <a:t>Python, a widely-used programming language known for its simplicity and readability.</a:t>
            </a:r>
          </a:p>
          <a:p>
            <a:pPr marL="457200" indent="-457200">
              <a:lnSpc>
                <a:spcPts val="3625"/>
              </a:lnSpc>
              <a:buFont typeface="Arial" panose="020B0604020202020204" pitchFamily="34" charset="0"/>
              <a:buChar char="•"/>
            </a:pPr>
            <a:r>
              <a:rPr lang="en-US" sz="2589" dirty="0">
                <a:solidFill>
                  <a:srgbClr val="465562"/>
                </a:solidFill>
                <a:latin typeface="Canva Sans Bold"/>
              </a:rPr>
              <a:t>Syntax errors are common even for experienced Python programmers.</a:t>
            </a:r>
          </a:p>
          <a:p>
            <a:pPr marL="457200" indent="-457200">
              <a:lnSpc>
                <a:spcPts val="3625"/>
              </a:lnSpc>
              <a:buFont typeface="Arial" panose="020B0604020202020204" pitchFamily="34" charset="0"/>
              <a:buChar char="•"/>
            </a:pPr>
            <a:r>
              <a:rPr lang="en-US" sz="2589" dirty="0">
                <a:solidFill>
                  <a:srgbClr val="465562"/>
                </a:solidFill>
                <a:latin typeface="Canva Sans Bold"/>
              </a:rPr>
              <a:t>The "Python Error Detector" project addresses this challenge by automating the detection of these errors.</a:t>
            </a:r>
          </a:p>
        </p:txBody>
      </p:sp>
      <p:pic>
        <p:nvPicPr>
          <p:cNvPr id="16" name="Picture 15">
            <a:extLst>
              <a:ext uri="{FF2B5EF4-FFF2-40B4-BE49-F238E27FC236}">
                <a16:creationId xmlns:a16="http://schemas.microsoft.com/office/drawing/2014/main" id="{03C0D044-E040-D79A-8F7C-3F31800310D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30795" y="2524442"/>
            <a:ext cx="4876800" cy="48768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80">
                                          <p:stCondLst>
                                            <p:cond delay="0"/>
                                          </p:stCondLst>
                                        </p:cTn>
                                        <p:tgtEl>
                                          <p:spTgt spid="16"/>
                                        </p:tgtEl>
                                      </p:cBhvr>
                                    </p:animEffect>
                                    <p:anim calcmode="lin" valueType="num">
                                      <p:cBhvr>
                                        <p:cTn id="1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9" dur="26">
                                          <p:stCondLst>
                                            <p:cond delay="650"/>
                                          </p:stCondLst>
                                        </p:cTn>
                                        <p:tgtEl>
                                          <p:spTgt spid="16"/>
                                        </p:tgtEl>
                                      </p:cBhvr>
                                      <p:to x="100000" y="60000"/>
                                    </p:animScale>
                                    <p:animScale>
                                      <p:cBhvr>
                                        <p:cTn id="20" dur="166" decel="50000">
                                          <p:stCondLst>
                                            <p:cond delay="676"/>
                                          </p:stCondLst>
                                        </p:cTn>
                                        <p:tgtEl>
                                          <p:spTgt spid="16"/>
                                        </p:tgtEl>
                                      </p:cBhvr>
                                      <p:to x="100000" y="100000"/>
                                    </p:animScale>
                                    <p:animScale>
                                      <p:cBhvr>
                                        <p:cTn id="21" dur="26">
                                          <p:stCondLst>
                                            <p:cond delay="1312"/>
                                          </p:stCondLst>
                                        </p:cTn>
                                        <p:tgtEl>
                                          <p:spTgt spid="16"/>
                                        </p:tgtEl>
                                      </p:cBhvr>
                                      <p:to x="100000" y="80000"/>
                                    </p:animScale>
                                    <p:animScale>
                                      <p:cBhvr>
                                        <p:cTn id="22" dur="166" decel="50000">
                                          <p:stCondLst>
                                            <p:cond delay="1338"/>
                                          </p:stCondLst>
                                        </p:cTn>
                                        <p:tgtEl>
                                          <p:spTgt spid="16"/>
                                        </p:tgtEl>
                                      </p:cBhvr>
                                      <p:to x="100000" y="100000"/>
                                    </p:animScale>
                                    <p:animScale>
                                      <p:cBhvr>
                                        <p:cTn id="23" dur="26">
                                          <p:stCondLst>
                                            <p:cond delay="1642"/>
                                          </p:stCondLst>
                                        </p:cTn>
                                        <p:tgtEl>
                                          <p:spTgt spid="16"/>
                                        </p:tgtEl>
                                      </p:cBhvr>
                                      <p:to x="100000" y="90000"/>
                                    </p:animScale>
                                    <p:animScale>
                                      <p:cBhvr>
                                        <p:cTn id="24" dur="166" decel="50000">
                                          <p:stCondLst>
                                            <p:cond delay="1668"/>
                                          </p:stCondLst>
                                        </p:cTn>
                                        <p:tgtEl>
                                          <p:spTgt spid="16"/>
                                        </p:tgtEl>
                                      </p:cBhvr>
                                      <p:to x="100000" y="100000"/>
                                    </p:animScale>
                                    <p:animScale>
                                      <p:cBhvr>
                                        <p:cTn id="25" dur="26">
                                          <p:stCondLst>
                                            <p:cond delay="1808"/>
                                          </p:stCondLst>
                                        </p:cTn>
                                        <p:tgtEl>
                                          <p:spTgt spid="16"/>
                                        </p:tgtEl>
                                      </p:cBhvr>
                                      <p:to x="100000" y="95000"/>
                                    </p:animScale>
                                    <p:animScale>
                                      <p:cBhvr>
                                        <p:cTn id="26" dur="166" decel="50000">
                                          <p:stCondLst>
                                            <p:cond delay="1834"/>
                                          </p:stCondLst>
                                        </p:cTn>
                                        <p:tgtEl>
                                          <p:spTgt spid="16"/>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2E7259-B3F5-75EB-A9E3-D9FD92366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04" y="749706"/>
            <a:ext cx="8787587" cy="8787587"/>
          </a:xfrm>
          <a:prstGeom prst="rect">
            <a:avLst/>
          </a:prstGeom>
        </p:spPr>
      </p:pic>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0" name="Freeform 10"/>
          <p:cNvSpPr/>
          <p:nvPr/>
        </p:nvSpPr>
        <p:spPr>
          <a:xfrm>
            <a:off x="8214950" y="1818708"/>
            <a:ext cx="8626713" cy="6649582"/>
          </a:xfrm>
          <a:custGeom>
            <a:avLst/>
            <a:gdLst/>
            <a:ahLst/>
            <a:cxnLst/>
            <a:rect l="l" t="t" r="r" b="b"/>
            <a:pathLst>
              <a:path w="8626713" h="6649582">
                <a:moveTo>
                  <a:pt x="0" y="0"/>
                </a:moveTo>
                <a:lnTo>
                  <a:pt x="8626713" y="0"/>
                </a:lnTo>
                <a:lnTo>
                  <a:pt x="8626713" y="6649582"/>
                </a:lnTo>
                <a:lnTo>
                  <a:pt x="0" y="66495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1" name="TextBox 11"/>
          <p:cNvSpPr txBox="1"/>
          <p:nvPr/>
        </p:nvSpPr>
        <p:spPr>
          <a:xfrm>
            <a:off x="8324997" y="2031767"/>
            <a:ext cx="8626713" cy="1009651"/>
          </a:xfrm>
          <a:prstGeom prst="rect">
            <a:avLst/>
          </a:prstGeom>
        </p:spPr>
        <p:txBody>
          <a:bodyPr lIns="0" tIns="0" rIns="0" bIns="0" rtlCol="0" anchor="t">
            <a:spAutoFit/>
          </a:bodyPr>
          <a:lstStyle/>
          <a:p>
            <a:pPr algn="ctr">
              <a:lnSpc>
                <a:spcPts val="8399"/>
              </a:lnSpc>
            </a:pPr>
            <a:r>
              <a:rPr lang="en-US" sz="5999" spc="671" dirty="0">
                <a:solidFill>
                  <a:srgbClr val="465562"/>
                </a:solidFill>
                <a:latin typeface="Canva Sans Bold"/>
              </a:rPr>
              <a:t>Objective</a:t>
            </a:r>
          </a:p>
        </p:txBody>
      </p:sp>
      <p:sp>
        <p:nvSpPr>
          <p:cNvPr id="12" name="TextBox 12"/>
          <p:cNvSpPr txBox="1"/>
          <p:nvPr/>
        </p:nvSpPr>
        <p:spPr>
          <a:xfrm>
            <a:off x="8875591" y="3542515"/>
            <a:ext cx="7250853" cy="3201967"/>
          </a:xfrm>
          <a:prstGeom prst="rect">
            <a:avLst/>
          </a:prstGeom>
        </p:spPr>
        <p:txBody>
          <a:bodyPr lIns="0" tIns="0" rIns="0" bIns="0" rtlCol="0" anchor="t">
            <a:spAutoFit/>
          </a:bodyPr>
          <a:lstStyle/>
          <a:p>
            <a:pPr marL="457200" indent="-457200">
              <a:lnSpc>
                <a:spcPts val="3625"/>
              </a:lnSpc>
              <a:buFont typeface="Arial" panose="020B0604020202020204" pitchFamily="34" charset="0"/>
              <a:buChar char="•"/>
            </a:pPr>
            <a:r>
              <a:rPr lang="en-US" sz="2589" dirty="0">
                <a:solidFill>
                  <a:srgbClr val="465562"/>
                </a:solidFill>
                <a:latin typeface="Canva Sans Bold"/>
              </a:rPr>
              <a:t>The main goal of this project is to develop a tool that automates the detection of common Python syntax errors.</a:t>
            </a:r>
          </a:p>
          <a:p>
            <a:pPr marL="457200" indent="-457200">
              <a:lnSpc>
                <a:spcPts val="3625"/>
              </a:lnSpc>
              <a:buFont typeface="Arial" panose="020B0604020202020204" pitchFamily="34" charset="0"/>
              <a:buChar char="•"/>
            </a:pPr>
            <a:r>
              <a:rPr lang="en-US" sz="2589" dirty="0">
                <a:solidFill>
                  <a:srgbClr val="465562"/>
                </a:solidFill>
                <a:latin typeface="Canva Sans Bold"/>
              </a:rPr>
              <a:t>The tool analyzes Python code line by line and provides feedback on potential errors to improve code quality and prevent runtime errors.</a:t>
            </a:r>
          </a:p>
        </p:txBody>
      </p:sp>
    </p:spTree>
    <p:extLst>
      <p:ext uri="{BB962C8B-B14F-4D97-AF65-F5344CB8AC3E}">
        <p14:creationId xmlns:p14="http://schemas.microsoft.com/office/powerpoint/2010/main" val="6259936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 calcmode="lin" valueType="num">
                                      <p:cBhvr>
                                        <p:cTn id="27" dur="1000" fill="hold"/>
                                        <p:tgtEl>
                                          <p:spTgt spid="9"/>
                                        </p:tgtEl>
                                        <p:attrNameLst>
                                          <p:attrName>style.rotation</p:attrName>
                                        </p:attrNameLst>
                                      </p:cBhvr>
                                      <p:tavLst>
                                        <p:tav tm="0">
                                          <p:val>
                                            <p:fltVal val="90"/>
                                          </p:val>
                                        </p:tav>
                                        <p:tav tm="100000">
                                          <p:val>
                                            <p:fltVal val="0"/>
                                          </p:val>
                                        </p:tav>
                                      </p:tavLst>
                                    </p:anim>
                                    <p:animEffect transition="in" filter="fade">
                                      <p:cBhvr>
                                        <p:cTn id="2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7429558" y="1818709"/>
            <a:ext cx="8626713" cy="6649582"/>
          </a:xfrm>
          <a:custGeom>
            <a:avLst/>
            <a:gdLst/>
            <a:ahLst/>
            <a:cxnLst/>
            <a:rect l="l" t="t" r="r" b="b"/>
            <a:pathLst>
              <a:path w="8626713" h="6649582">
                <a:moveTo>
                  <a:pt x="0" y="0"/>
                </a:moveTo>
                <a:lnTo>
                  <a:pt x="8626713" y="0"/>
                </a:lnTo>
                <a:lnTo>
                  <a:pt x="8626713" y="6649582"/>
                </a:lnTo>
                <a:lnTo>
                  <a:pt x="0" y="6649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1" name="TextBox 11"/>
          <p:cNvSpPr txBox="1"/>
          <p:nvPr/>
        </p:nvSpPr>
        <p:spPr>
          <a:xfrm>
            <a:off x="7667683" y="2019617"/>
            <a:ext cx="8626713" cy="1026435"/>
          </a:xfrm>
          <a:prstGeom prst="rect">
            <a:avLst/>
          </a:prstGeom>
        </p:spPr>
        <p:txBody>
          <a:bodyPr lIns="0" tIns="0" rIns="0" bIns="0" rtlCol="0" anchor="t">
            <a:spAutoFit/>
          </a:bodyPr>
          <a:lstStyle/>
          <a:p>
            <a:pPr algn="ctr">
              <a:lnSpc>
                <a:spcPts val="8399"/>
              </a:lnSpc>
            </a:pPr>
            <a:r>
              <a:rPr lang="en-US" sz="6600" b="1" spc="671" dirty="0">
                <a:solidFill>
                  <a:srgbClr val="465562"/>
                </a:solidFill>
                <a:latin typeface="Canva Sans Bold"/>
              </a:rPr>
              <a:t>Key Features</a:t>
            </a:r>
          </a:p>
        </p:txBody>
      </p:sp>
      <p:sp>
        <p:nvSpPr>
          <p:cNvPr id="12" name="TextBox 12"/>
          <p:cNvSpPr txBox="1"/>
          <p:nvPr/>
        </p:nvSpPr>
        <p:spPr>
          <a:xfrm>
            <a:off x="8355613" y="3440798"/>
            <a:ext cx="7250853" cy="4125296"/>
          </a:xfrm>
          <a:prstGeom prst="rect">
            <a:avLst/>
          </a:prstGeom>
        </p:spPr>
        <p:txBody>
          <a:bodyPr lIns="0" tIns="0" rIns="0" bIns="0" rtlCol="0" anchor="t">
            <a:spAutoFit/>
          </a:bodyPr>
          <a:lstStyle/>
          <a:p>
            <a:pPr marL="457200" indent="-457200">
              <a:lnSpc>
                <a:spcPts val="3625"/>
              </a:lnSpc>
              <a:buFont typeface="Arial" panose="020B0604020202020204" pitchFamily="34" charset="0"/>
              <a:buChar char="•"/>
            </a:pPr>
            <a:r>
              <a:rPr lang="en-US" sz="3600" dirty="0">
                <a:solidFill>
                  <a:srgbClr val="465562"/>
                </a:solidFill>
                <a:latin typeface="Canva Sans Bold"/>
              </a:rPr>
              <a:t>Automated Error Detection</a:t>
            </a:r>
          </a:p>
          <a:p>
            <a:pPr>
              <a:lnSpc>
                <a:spcPts val="3625"/>
              </a:lnSpc>
            </a:pPr>
            <a:endParaRPr lang="en-US" sz="3600" dirty="0">
              <a:solidFill>
                <a:srgbClr val="465562"/>
              </a:solidFill>
              <a:latin typeface="Canva Sans Bold"/>
            </a:endParaRPr>
          </a:p>
          <a:p>
            <a:pPr marL="457200" indent="-457200">
              <a:lnSpc>
                <a:spcPts val="3625"/>
              </a:lnSpc>
              <a:buFont typeface="Arial" panose="020B0604020202020204" pitchFamily="34" charset="0"/>
              <a:buChar char="•"/>
            </a:pPr>
            <a:r>
              <a:rPr lang="en-US" sz="3600" dirty="0">
                <a:solidFill>
                  <a:srgbClr val="465562"/>
                </a:solidFill>
                <a:latin typeface="Canva Sans Bold"/>
              </a:rPr>
              <a:t>User-Friendly Interface</a:t>
            </a:r>
          </a:p>
          <a:p>
            <a:pPr marL="457200" indent="-457200">
              <a:lnSpc>
                <a:spcPts val="3625"/>
              </a:lnSpc>
              <a:buFont typeface="Arial" panose="020B0604020202020204" pitchFamily="34" charset="0"/>
              <a:buChar char="•"/>
            </a:pPr>
            <a:endParaRPr lang="en-US" sz="3600" dirty="0">
              <a:solidFill>
                <a:srgbClr val="465562"/>
              </a:solidFill>
              <a:latin typeface="Canva Sans Bold"/>
            </a:endParaRPr>
          </a:p>
          <a:p>
            <a:pPr marL="457200" indent="-457200">
              <a:lnSpc>
                <a:spcPts val="3625"/>
              </a:lnSpc>
              <a:buFont typeface="Arial" panose="020B0604020202020204" pitchFamily="34" charset="0"/>
              <a:buChar char="•"/>
            </a:pPr>
            <a:r>
              <a:rPr lang="en-US" sz="3600" dirty="0">
                <a:solidFill>
                  <a:srgbClr val="465562"/>
                </a:solidFill>
                <a:latin typeface="Canva Sans Bold"/>
              </a:rPr>
              <a:t>Easy to use</a:t>
            </a:r>
          </a:p>
          <a:p>
            <a:pPr marL="457200" indent="-457200">
              <a:lnSpc>
                <a:spcPts val="3625"/>
              </a:lnSpc>
              <a:buFont typeface="Arial" panose="020B0604020202020204" pitchFamily="34" charset="0"/>
              <a:buChar char="•"/>
            </a:pPr>
            <a:endParaRPr lang="en-US" sz="3600" dirty="0">
              <a:solidFill>
                <a:srgbClr val="465562"/>
              </a:solidFill>
              <a:latin typeface="Canva Sans Bold"/>
            </a:endParaRPr>
          </a:p>
          <a:p>
            <a:pPr marL="457200" indent="-457200">
              <a:lnSpc>
                <a:spcPts val="3625"/>
              </a:lnSpc>
              <a:buFont typeface="Arial" panose="020B0604020202020204" pitchFamily="34" charset="0"/>
              <a:buChar char="•"/>
            </a:pPr>
            <a:r>
              <a:rPr lang="en-US" sz="3600" dirty="0">
                <a:solidFill>
                  <a:srgbClr val="465562"/>
                </a:solidFill>
                <a:latin typeface="Canva Sans Bold"/>
              </a:rPr>
              <a:t>Common Error Checks</a:t>
            </a:r>
          </a:p>
          <a:p>
            <a:pPr marL="457200" indent="-457200">
              <a:lnSpc>
                <a:spcPts val="3625"/>
              </a:lnSpc>
              <a:buFont typeface="Arial" panose="020B0604020202020204" pitchFamily="34" charset="0"/>
              <a:buChar char="•"/>
            </a:pPr>
            <a:endParaRPr lang="en-US" sz="3600" dirty="0">
              <a:solidFill>
                <a:srgbClr val="465562"/>
              </a:solidFill>
              <a:latin typeface="Canva Sans Bold"/>
            </a:endParaRPr>
          </a:p>
          <a:p>
            <a:pPr marL="457200" indent="-457200">
              <a:lnSpc>
                <a:spcPts val="3625"/>
              </a:lnSpc>
              <a:buFont typeface="Arial" panose="020B0604020202020204" pitchFamily="34" charset="0"/>
              <a:buChar char="•"/>
            </a:pPr>
            <a:r>
              <a:rPr lang="en-US" sz="3600" dirty="0">
                <a:solidFill>
                  <a:srgbClr val="465562"/>
                </a:solidFill>
                <a:latin typeface="Canva Sans Bold"/>
              </a:rPr>
              <a:t>Custom Error Checks</a:t>
            </a:r>
          </a:p>
        </p:txBody>
      </p:sp>
      <p:pic>
        <p:nvPicPr>
          <p:cNvPr id="9" name="Picture 8">
            <a:extLst>
              <a:ext uri="{FF2B5EF4-FFF2-40B4-BE49-F238E27FC236}">
                <a16:creationId xmlns:a16="http://schemas.microsoft.com/office/drawing/2014/main" id="{7A3A9F67-73BD-0A5B-C049-76C8EAE8D04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9832" y="1409700"/>
            <a:ext cx="6649582" cy="6649582"/>
          </a:xfrm>
          <a:prstGeom prst="rect">
            <a:avLst/>
          </a:prstGeom>
        </p:spPr>
      </p:pic>
    </p:spTree>
    <p:extLst>
      <p:ext uri="{BB962C8B-B14F-4D97-AF65-F5344CB8AC3E}">
        <p14:creationId xmlns:p14="http://schemas.microsoft.com/office/powerpoint/2010/main" val="10550129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3982469" y="5143500"/>
            <a:ext cx="9691343" cy="593253"/>
          </a:xfrm>
          <a:custGeom>
            <a:avLst/>
            <a:gdLst/>
            <a:ahLst/>
            <a:cxnLst/>
            <a:rect l="l" t="t" r="r" b="b"/>
            <a:pathLst>
              <a:path w="9691343" h="593253">
                <a:moveTo>
                  <a:pt x="0" y="0"/>
                </a:moveTo>
                <a:lnTo>
                  <a:pt x="9691343" y="0"/>
                </a:lnTo>
                <a:lnTo>
                  <a:pt x="9691343" y="593253"/>
                </a:lnTo>
                <a:lnTo>
                  <a:pt x="0" y="5932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9" name="Freeform 9"/>
          <p:cNvSpPr/>
          <p:nvPr/>
        </p:nvSpPr>
        <p:spPr>
          <a:xfrm rot="-2941998">
            <a:off x="9462184" y="6329139"/>
            <a:ext cx="776757" cy="1197031"/>
          </a:xfrm>
          <a:custGeom>
            <a:avLst/>
            <a:gdLst/>
            <a:ahLst/>
            <a:cxnLst/>
            <a:rect l="l" t="t" r="r" b="b"/>
            <a:pathLst>
              <a:path w="776757" h="1197031">
                <a:moveTo>
                  <a:pt x="0" y="0"/>
                </a:moveTo>
                <a:lnTo>
                  <a:pt x="776756" y="0"/>
                </a:lnTo>
                <a:lnTo>
                  <a:pt x="776756" y="1197030"/>
                </a:lnTo>
                <a:lnTo>
                  <a:pt x="0" y="11970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0" name="TextBox 10"/>
          <p:cNvSpPr txBox="1"/>
          <p:nvPr/>
        </p:nvSpPr>
        <p:spPr>
          <a:xfrm>
            <a:off x="3281718" y="3547209"/>
            <a:ext cx="10671636" cy="1566544"/>
          </a:xfrm>
          <a:prstGeom prst="rect">
            <a:avLst/>
          </a:prstGeom>
        </p:spPr>
        <p:txBody>
          <a:bodyPr lIns="0" tIns="0" rIns="0" bIns="0" rtlCol="0" anchor="t">
            <a:spAutoFit/>
          </a:bodyPr>
          <a:lstStyle/>
          <a:p>
            <a:pPr algn="ctr">
              <a:lnSpc>
                <a:spcPts val="12880"/>
              </a:lnSpc>
            </a:pPr>
            <a:r>
              <a:rPr lang="en-US" sz="9200" dirty="0">
                <a:solidFill>
                  <a:srgbClr val="000000"/>
                </a:solidFill>
                <a:latin typeface="Canva Sans Bold"/>
              </a:rPr>
              <a:t>How It Works!</a:t>
            </a:r>
          </a:p>
        </p:txBody>
      </p:sp>
      <p:sp>
        <p:nvSpPr>
          <p:cNvPr id="17" name="Freeform 17"/>
          <p:cNvSpPr/>
          <p:nvPr/>
        </p:nvSpPr>
        <p:spPr>
          <a:xfrm rot="2950600">
            <a:off x="3594091" y="4110285"/>
            <a:ext cx="776757" cy="1197031"/>
          </a:xfrm>
          <a:custGeom>
            <a:avLst/>
            <a:gdLst/>
            <a:ahLst/>
            <a:cxnLst/>
            <a:rect l="l" t="t" r="r" b="b"/>
            <a:pathLst>
              <a:path w="776757" h="1197031">
                <a:moveTo>
                  <a:pt x="0" y="0"/>
                </a:moveTo>
                <a:lnTo>
                  <a:pt x="776756" y="0"/>
                </a:lnTo>
                <a:lnTo>
                  <a:pt x="776756" y="1197030"/>
                </a:lnTo>
                <a:lnTo>
                  <a:pt x="0" y="11970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8" name="Freeform 18"/>
          <p:cNvSpPr/>
          <p:nvPr/>
        </p:nvSpPr>
        <p:spPr>
          <a:xfrm rot="-3561944" flipH="1">
            <a:off x="16449251" y="3033050"/>
            <a:ext cx="776757" cy="1197031"/>
          </a:xfrm>
          <a:custGeom>
            <a:avLst/>
            <a:gdLst/>
            <a:ahLst/>
            <a:cxnLst/>
            <a:rect l="l" t="t" r="r" b="b"/>
            <a:pathLst>
              <a:path w="776757" h="1197031">
                <a:moveTo>
                  <a:pt x="776757" y="0"/>
                </a:moveTo>
                <a:lnTo>
                  <a:pt x="0" y="0"/>
                </a:lnTo>
                <a:lnTo>
                  <a:pt x="0" y="1197031"/>
                </a:lnTo>
                <a:lnTo>
                  <a:pt x="776757" y="1197031"/>
                </a:lnTo>
                <a:lnTo>
                  <a:pt x="776757"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9" name="TextBox 19"/>
          <p:cNvSpPr txBox="1"/>
          <p:nvPr/>
        </p:nvSpPr>
        <p:spPr>
          <a:xfrm>
            <a:off x="7096874" y="9001126"/>
            <a:ext cx="4254643" cy="257174"/>
          </a:xfrm>
          <a:prstGeom prst="rect">
            <a:avLst/>
          </a:prstGeom>
        </p:spPr>
        <p:txBody>
          <a:bodyPr lIns="0" tIns="0" rIns="0" bIns="0" rtlCol="0" anchor="t">
            <a:spAutoFit/>
          </a:bodyPr>
          <a:lstStyle/>
          <a:p>
            <a:pPr algn="ctr">
              <a:lnSpc>
                <a:spcPts val="2100"/>
              </a:lnSpc>
            </a:pPr>
            <a:r>
              <a:rPr lang="en-US" sz="1500">
                <a:solidFill>
                  <a:srgbClr val="AF805C"/>
                </a:solidFill>
                <a:latin typeface="Canva Sans"/>
              </a:rPr>
              <a:t>@reallygreatsite</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rot="-2941998">
            <a:off x="8574029" y="6116178"/>
            <a:ext cx="776757" cy="1197031"/>
          </a:xfrm>
          <a:custGeom>
            <a:avLst/>
            <a:gdLst/>
            <a:ahLst/>
            <a:cxnLst/>
            <a:rect l="l" t="t" r="r" b="b"/>
            <a:pathLst>
              <a:path w="776757" h="1197031">
                <a:moveTo>
                  <a:pt x="0" y="0"/>
                </a:moveTo>
                <a:lnTo>
                  <a:pt x="776757" y="0"/>
                </a:lnTo>
                <a:lnTo>
                  <a:pt x="776757" y="1197031"/>
                </a:lnTo>
                <a:lnTo>
                  <a:pt x="0" y="1197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2950600">
            <a:off x="2705936" y="3897324"/>
            <a:ext cx="776757" cy="1197031"/>
          </a:xfrm>
          <a:custGeom>
            <a:avLst/>
            <a:gdLst/>
            <a:ahLst/>
            <a:cxnLst/>
            <a:rect l="l" t="t" r="r" b="b"/>
            <a:pathLst>
              <a:path w="776757" h="1197031">
                <a:moveTo>
                  <a:pt x="0" y="0"/>
                </a:moveTo>
                <a:lnTo>
                  <a:pt x="776757" y="0"/>
                </a:lnTo>
                <a:lnTo>
                  <a:pt x="776757" y="1197031"/>
                </a:lnTo>
                <a:lnTo>
                  <a:pt x="0" y="1197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3561944" flipH="1">
            <a:off x="15561097" y="2820090"/>
            <a:ext cx="776757" cy="1197031"/>
          </a:xfrm>
          <a:custGeom>
            <a:avLst/>
            <a:gdLst/>
            <a:ahLst/>
            <a:cxnLst/>
            <a:rect l="l" t="t" r="r" b="b"/>
            <a:pathLst>
              <a:path w="776757" h="1197031">
                <a:moveTo>
                  <a:pt x="776756" y="0"/>
                </a:moveTo>
                <a:lnTo>
                  <a:pt x="0" y="0"/>
                </a:lnTo>
                <a:lnTo>
                  <a:pt x="0" y="1197030"/>
                </a:lnTo>
                <a:lnTo>
                  <a:pt x="776756" y="1197030"/>
                </a:lnTo>
                <a:lnTo>
                  <a:pt x="77675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9" name="Freeform 9"/>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3" name="TextBox 13"/>
          <p:cNvSpPr txBox="1"/>
          <p:nvPr/>
        </p:nvSpPr>
        <p:spPr>
          <a:xfrm>
            <a:off x="2427258" y="769263"/>
            <a:ext cx="8020478" cy="688974"/>
          </a:xfrm>
          <a:prstGeom prst="rect">
            <a:avLst/>
          </a:prstGeom>
        </p:spPr>
        <p:txBody>
          <a:bodyPr lIns="0" tIns="0" rIns="0" bIns="0" rtlCol="0" anchor="t">
            <a:spAutoFit/>
          </a:bodyPr>
          <a:lstStyle/>
          <a:p>
            <a:pPr>
              <a:lnSpc>
                <a:spcPts val="5600"/>
              </a:lnSpc>
            </a:pPr>
            <a:r>
              <a:rPr lang="en-US" sz="4000" dirty="0">
                <a:solidFill>
                  <a:srgbClr val="000000"/>
                </a:solidFill>
                <a:latin typeface="Canva Sans Bold"/>
              </a:rPr>
              <a:t>Input</a:t>
            </a:r>
          </a:p>
        </p:txBody>
      </p:sp>
      <p:sp>
        <p:nvSpPr>
          <p:cNvPr id="14" name="TextBox 14"/>
          <p:cNvSpPr txBox="1"/>
          <p:nvPr/>
        </p:nvSpPr>
        <p:spPr>
          <a:xfrm>
            <a:off x="2427258" y="1544814"/>
            <a:ext cx="2934881" cy="580390"/>
          </a:xfrm>
          <a:prstGeom prst="rect">
            <a:avLst/>
          </a:prstGeom>
        </p:spPr>
        <p:txBody>
          <a:bodyPr lIns="0" tIns="0" rIns="0" bIns="0" rtlCol="0" anchor="t">
            <a:spAutoFit/>
          </a:bodyPr>
          <a:lstStyle/>
          <a:p>
            <a:pPr>
              <a:lnSpc>
                <a:spcPts val="4759"/>
              </a:lnSpc>
            </a:pPr>
            <a:r>
              <a:rPr lang="en-US" sz="3399" dirty="0">
                <a:solidFill>
                  <a:srgbClr val="000000"/>
                </a:solidFill>
                <a:latin typeface="Canva Sans"/>
              </a:rPr>
              <a:t>Step1</a:t>
            </a:r>
          </a:p>
        </p:txBody>
      </p:sp>
      <p:sp>
        <p:nvSpPr>
          <p:cNvPr id="15" name="TextBox 15"/>
          <p:cNvSpPr txBox="1"/>
          <p:nvPr/>
        </p:nvSpPr>
        <p:spPr>
          <a:xfrm>
            <a:off x="2394050" y="2125204"/>
            <a:ext cx="6437873" cy="1425455"/>
          </a:xfrm>
          <a:prstGeom prst="rect">
            <a:avLst/>
          </a:prstGeom>
        </p:spPr>
        <p:txBody>
          <a:bodyPr lIns="0" tIns="0" rIns="0" bIns="0" rtlCol="0" anchor="t">
            <a:spAutoFit/>
          </a:bodyPr>
          <a:lstStyle/>
          <a:p>
            <a:pPr algn="just">
              <a:lnSpc>
                <a:spcPts val="3804"/>
              </a:lnSpc>
            </a:pPr>
            <a:r>
              <a:rPr lang="en-US" sz="2377" dirty="0">
                <a:solidFill>
                  <a:srgbClr val="000000"/>
                </a:solidFill>
                <a:latin typeface="Poppins"/>
              </a:rPr>
              <a:t>The user provides the Python program file as input to the Python Error Detector via the command line.</a:t>
            </a:r>
          </a:p>
        </p:txBody>
      </p:sp>
      <p:sp>
        <p:nvSpPr>
          <p:cNvPr id="16" name="TextBox 16"/>
          <p:cNvSpPr txBox="1"/>
          <p:nvPr/>
        </p:nvSpPr>
        <p:spPr>
          <a:xfrm>
            <a:off x="2573666" y="5150825"/>
            <a:ext cx="2934881" cy="580390"/>
          </a:xfrm>
          <a:prstGeom prst="rect">
            <a:avLst/>
          </a:prstGeom>
        </p:spPr>
        <p:txBody>
          <a:bodyPr lIns="0" tIns="0" rIns="0" bIns="0" rtlCol="0" anchor="t">
            <a:spAutoFit/>
          </a:bodyPr>
          <a:lstStyle/>
          <a:p>
            <a:pPr>
              <a:lnSpc>
                <a:spcPts val="4759"/>
              </a:lnSpc>
            </a:pPr>
            <a:r>
              <a:rPr lang="en-US" sz="3399" dirty="0">
                <a:solidFill>
                  <a:srgbClr val="000000"/>
                </a:solidFill>
                <a:latin typeface="Canva Sans"/>
              </a:rPr>
              <a:t>Step 3</a:t>
            </a:r>
          </a:p>
        </p:txBody>
      </p:sp>
      <p:sp>
        <p:nvSpPr>
          <p:cNvPr id="17" name="TextBox 17"/>
          <p:cNvSpPr txBox="1"/>
          <p:nvPr/>
        </p:nvSpPr>
        <p:spPr>
          <a:xfrm>
            <a:off x="10051296" y="2092114"/>
            <a:ext cx="7208004" cy="1370187"/>
          </a:xfrm>
          <a:prstGeom prst="rect">
            <a:avLst/>
          </a:prstGeom>
        </p:spPr>
        <p:txBody>
          <a:bodyPr lIns="0" tIns="0" rIns="0" bIns="0" rtlCol="0" anchor="t">
            <a:spAutoFit/>
          </a:bodyPr>
          <a:lstStyle/>
          <a:p>
            <a:pPr>
              <a:lnSpc>
                <a:spcPts val="3644"/>
              </a:lnSpc>
            </a:pPr>
            <a:r>
              <a:rPr lang="en-US" sz="2277" dirty="0">
                <a:solidFill>
                  <a:srgbClr val="000000"/>
                </a:solidFill>
                <a:latin typeface="Poppins"/>
              </a:rPr>
              <a:t>The tool reads the Python program line by line.</a:t>
            </a:r>
          </a:p>
          <a:p>
            <a:pPr>
              <a:lnSpc>
                <a:spcPts val="3644"/>
              </a:lnSpc>
            </a:pPr>
            <a:r>
              <a:rPr lang="en-US" sz="2277" dirty="0">
                <a:solidFill>
                  <a:srgbClr val="000000"/>
                </a:solidFill>
                <a:latin typeface="Poppins"/>
              </a:rPr>
              <a:t>It checks each line for common syntax errors using predefined and custom error checks.</a:t>
            </a:r>
          </a:p>
        </p:txBody>
      </p:sp>
      <p:sp>
        <p:nvSpPr>
          <p:cNvPr id="18" name="TextBox 18"/>
          <p:cNvSpPr txBox="1"/>
          <p:nvPr/>
        </p:nvSpPr>
        <p:spPr>
          <a:xfrm>
            <a:off x="10051296" y="526801"/>
            <a:ext cx="8020478" cy="688974"/>
          </a:xfrm>
          <a:prstGeom prst="rect">
            <a:avLst/>
          </a:prstGeom>
        </p:spPr>
        <p:txBody>
          <a:bodyPr lIns="0" tIns="0" rIns="0" bIns="0" rtlCol="0" anchor="t">
            <a:spAutoFit/>
          </a:bodyPr>
          <a:lstStyle/>
          <a:p>
            <a:pPr>
              <a:lnSpc>
                <a:spcPts val="5600"/>
              </a:lnSpc>
            </a:pPr>
            <a:r>
              <a:rPr lang="en-US" sz="4000" dirty="0">
                <a:solidFill>
                  <a:srgbClr val="000000"/>
                </a:solidFill>
                <a:latin typeface="Canva Sans Bold"/>
              </a:rPr>
              <a:t>Error Detection</a:t>
            </a:r>
          </a:p>
        </p:txBody>
      </p:sp>
      <p:sp>
        <p:nvSpPr>
          <p:cNvPr id="20" name="TextBox 18">
            <a:extLst>
              <a:ext uri="{FF2B5EF4-FFF2-40B4-BE49-F238E27FC236}">
                <a16:creationId xmlns:a16="http://schemas.microsoft.com/office/drawing/2014/main" id="{CC36B3C1-2CF1-0997-377C-294AD39F97F7}"/>
              </a:ext>
            </a:extLst>
          </p:cNvPr>
          <p:cNvSpPr txBox="1"/>
          <p:nvPr/>
        </p:nvSpPr>
        <p:spPr>
          <a:xfrm>
            <a:off x="10201237" y="4485768"/>
            <a:ext cx="4394294" cy="688974"/>
          </a:xfrm>
          <a:prstGeom prst="rect">
            <a:avLst/>
          </a:prstGeom>
        </p:spPr>
        <p:txBody>
          <a:bodyPr wrap="square" lIns="0" tIns="0" rIns="0" bIns="0" rtlCol="0" anchor="t">
            <a:spAutoFit/>
          </a:bodyPr>
          <a:lstStyle/>
          <a:p>
            <a:pPr>
              <a:lnSpc>
                <a:spcPts val="5600"/>
              </a:lnSpc>
            </a:pPr>
            <a:r>
              <a:rPr lang="en-US" sz="4000" dirty="0">
                <a:solidFill>
                  <a:srgbClr val="000000"/>
                </a:solidFill>
                <a:latin typeface="Canva Sans Bold"/>
              </a:rPr>
              <a:t>Output</a:t>
            </a:r>
          </a:p>
        </p:txBody>
      </p:sp>
      <p:sp>
        <p:nvSpPr>
          <p:cNvPr id="21" name="TextBox 16">
            <a:extLst>
              <a:ext uri="{FF2B5EF4-FFF2-40B4-BE49-F238E27FC236}">
                <a16:creationId xmlns:a16="http://schemas.microsoft.com/office/drawing/2014/main" id="{F2EC5C37-B044-ECE8-0AC0-D78F568045DC}"/>
              </a:ext>
            </a:extLst>
          </p:cNvPr>
          <p:cNvSpPr txBox="1"/>
          <p:nvPr/>
        </p:nvSpPr>
        <p:spPr>
          <a:xfrm>
            <a:off x="10203696" y="1433539"/>
            <a:ext cx="2934881" cy="580390"/>
          </a:xfrm>
          <a:prstGeom prst="rect">
            <a:avLst/>
          </a:prstGeom>
        </p:spPr>
        <p:txBody>
          <a:bodyPr lIns="0" tIns="0" rIns="0" bIns="0" rtlCol="0" anchor="t">
            <a:spAutoFit/>
          </a:bodyPr>
          <a:lstStyle/>
          <a:p>
            <a:pPr>
              <a:lnSpc>
                <a:spcPts val="4759"/>
              </a:lnSpc>
            </a:pPr>
            <a:r>
              <a:rPr lang="en-US" sz="3399" dirty="0">
                <a:solidFill>
                  <a:srgbClr val="000000"/>
                </a:solidFill>
                <a:latin typeface="Canva Sans"/>
              </a:rPr>
              <a:t>Step 2</a:t>
            </a:r>
          </a:p>
        </p:txBody>
      </p:sp>
      <p:sp>
        <p:nvSpPr>
          <p:cNvPr id="22" name="TextBox 15">
            <a:extLst>
              <a:ext uri="{FF2B5EF4-FFF2-40B4-BE49-F238E27FC236}">
                <a16:creationId xmlns:a16="http://schemas.microsoft.com/office/drawing/2014/main" id="{2CADD211-E1D5-1DB3-2232-584D8A85AA0B}"/>
              </a:ext>
            </a:extLst>
          </p:cNvPr>
          <p:cNvSpPr txBox="1"/>
          <p:nvPr/>
        </p:nvSpPr>
        <p:spPr>
          <a:xfrm>
            <a:off x="2573666" y="5854097"/>
            <a:ext cx="6437873" cy="1912768"/>
          </a:xfrm>
          <a:prstGeom prst="rect">
            <a:avLst/>
          </a:prstGeom>
        </p:spPr>
        <p:txBody>
          <a:bodyPr lIns="0" tIns="0" rIns="0" bIns="0" rtlCol="0" anchor="t">
            <a:spAutoFit/>
          </a:bodyPr>
          <a:lstStyle/>
          <a:p>
            <a:pPr algn="just">
              <a:lnSpc>
                <a:spcPts val="3804"/>
              </a:lnSpc>
            </a:pPr>
            <a:r>
              <a:rPr lang="en-US" sz="2377" dirty="0">
                <a:solidFill>
                  <a:srgbClr val="000000"/>
                </a:solidFill>
                <a:latin typeface="Poppins"/>
              </a:rPr>
              <a:t>If an error is detected, the tool records the error message and the line number in an error log.</a:t>
            </a:r>
          </a:p>
          <a:p>
            <a:pPr algn="just">
              <a:lnSpc>
                <a:spcPts val="3804"/>
              </a:lnSpc>
            </a:pPr>
            <a:endParaRPr lang="en-US" sz="2377" dirty="0">
              <a:solidFill>
                <a:srgbClr val="000000"/>
              </a:solidFill>
              <a:latin typeface="Poppins"/>
            </a:endParaRPr>
          </a:p>
        </p:txBody>
      </p:sp>
      <p:sp>
        <p:nvSpPr>
          <p:cNvPr id="23" name="TextBox 18">
            <a:extLst>
              <a:ext uri="{FF2B5EF4-FFF2-40B4-BE49-F238E27FC236}">
                <a16:creationId xmlns:a16="http://schemas.microsoft.com/office/drawing/2014/main" id="{14D46248-7F7E-A6F4-542E-760E5CBBAACE}"/>
              </a:ext>
            </a:extLst>
          </p:cNvPr>
          <p:cNvSpPr txBox="1"/>
          <p:nvPr/>
        </p:nvSpPr>
        <p:spPr>
          <a:xfrm>
            <a:off x="2539906" y="4450645"/>
            <a:ext cx="4394294" cy="688974"/>
          </a:xfrm>
          <a:prstGeom prst="rect">
            <a:avLst/>
          </a:prstGeom>
        </p:spPr>
        <p:txBody>
          <a:bodyPr wrap="square" lIns="0" tIns="0" rIns="0" bIns="0" rtlCol="0" anchor="t">
            <a:spAutoFit/>
          </a:bodyPr>
          <a:lstStyle/>
          <a:p>
            <a:pPr>
              <a:lnSpc>
                <a:spcPts val="5600"/>
              </a:lnSpc>
            </a:pPr>
            <a:r>
              <a:rPr lang="en-US" sz="4000" dirty="0">
                <a:solidFill>
                  <a:srgbClr val="000000"/>
                </a:solidFill>
                <a:latin typeface="Canva Sans Bold"/>
              </a:rPr>
              <a:t>Error Reporting</a:t>
            </a:r>
          </a:p>
        </p:txBody>
      </p:sp>
      <p:sp>
        <p:nvSpPr>
          <p:cNvPr id="24" name="TextBox 16">
            <a:extLst>
              <a:ext uri="{FF2B5EF4-FFF2-40B4-BE49-F238E27FC236}">
                <a16:creationId xmlns:a16="http://schemas.microsoft.com/office/drawing/2014/main" id="{D08E2096-E9E0-6A14-8F20-211308EEC082}"/>
              </a:ext>
            </a:extLst>
          </p:cNvPr>
          <p:cNvSpPr txBox="1"/>
          <p:nvPr/>
        </p:nvSpPr>
        <p:spPr>
          <a:xfrm>
            <a:off x="10224489" y="5174742"/>
            <a:ext cx="2934881" cy="580390"/>
          </a:xfrm>
          <a:prstGeom prst="rect">
            <a:avLst/>
          </a:prstGeom>
        </p:spPr>
        <p:txBody>
          <a:bodyPr lIns="0" tIns="0" rIns="0" bIns="0" rtlCol="0" anchor="t">
            <a:spAutoFit/>
          </a:bodyPr>
          <a:lstStyle/>
          <a:p>
            <a:pPr>
              <a:lnSpc>
                <a:spcPts val="4759"/>
              </a:lnSpc>
            </a:pPr>
            <a:r>
              <a:rPr lang="en-US" sz="3399" dirty="0">
                <a:solidFill>
                  <a:srgbClr val="000000"/>
                </a:solidFill>
                <a:latin typeface="Canva Sans"/>
              </a:rPr>
              <a:t>Step 4</a:t>
            </a:r>
          </a:p>
        </p:txBody>
      </p:sp>
      <p:sp>
        <p:nvSpPr>
          <p:cNvPr id="25" name="TextBox 15">
            <a:extLst>
              <a:ext uri="{FF2B5EF4-FFF2-40B4-BE49-F238E27FC236}">
                <a16:creationId xmlns:a16="http://schemas.microsoft.com/office/drawing/2014/main" id="{2DF50B50-22A0-2D5C-2C39-9C915164952E}"/>
              </a:ext>
            </a:extLst>
          </p:cNvPr>
          <p:cNvSpPr txBox="1"/>
          <p:nvPr/>
        </p:nvSpPr>
        <p:spPr>
          <a:xfrm>
            <a:off x="10201237" y="5776965"/>
            <a:ext cx="6437873" cy="2887394"/>
          </a:xfrm>
          <a:prstGeom prst="rect">
            <a:avLst/>
          </a:prstGeom>
        </p:spPr>
        <p:txBody>
          <a:bodyPr lIns="0" tIns="0" rIns="0" bIns="0" rtlCol="0" anchor="t">
            <a:spAutoFit/>
          </a:bodyPr>
          <a:lstStyle/>
          <a:p>
            <a:pPr marL="342900" indent="-342900" algn="just">
              <a:lnSpc>
                <a:spcPts val="3804"/>
              </a:lnSpc>
              <a:buFont typeface="Arial" panose="020B0604020202020204" pitchFamily="34" charset="0"/>
              <a:buChar char="•"/>
            </a:pPr>
            <a:r>
              <a:rPr lang="en-US" sz="2377" dirty="0">
                <a:solidFill>
                  <a:srgbClr val="000000"/>
                </a:solidFill>
                <a:latin typeface="Poppins"/>
              </a:rPr>
              <a:t>After analyzing the entire program, the Python Error Detector displays a summary of errors found.</a:t>
            </a:r>
          </a:p>
          <a:p>
            <a:pPr marL="342900" indent="-342900" algn="just">
              <a:lnSpc>
                <a:spcPts val="3804"/>
              </a:lnSpc>
              <a:buFont typeface="Arial" panose="020B0604020202020204" pitchFamily="34" charset="0"/>
              <a:buChar char="•"/>
            </a:pPr>
            <a:r>
              <a:rPr lang="en-US" sz="2377" dirty="0">
                <a:solidFill>
                  <a:srgbClr val="000000"/>
                </a:solidFill>
                <a:latin typeface="Poppins"/>
              </a:rPr>
              <a:t>The user can review the errors and make necessary corrections.</a:t>
            </a:r>
          </a:p>
          <a:p>
            <a:pPr algn="just">
              <a:lnSpc>
                <a:spcPts val="3804"/>
              </a:lnSpc>
            </a:pPr>
            <a:endParaRPr lang="en-US" sz="2377" dirty="0">
              <a:solidFill>
                <a:srgbClr val="000000"/>
              </a:solidFill>
              <a:latin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ppt_x"/>
                                          </p:val>
                                        </p:tav>
                                        <p:tav tm="100000">
                                          <p:val>
                                            <p:strVal val="#ppt_x"/>
                                          </p:val>
                                        </p:tav>
                                      </p:tavLst>
                                    </p:anim>
                                    <p:anim calcmode="lin" valueType="num">
                                      <p:cBhvr additive="base">
                                        <p:cTn id="4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500" fill="hold"/>
                                        <p:tgtEl>
                                          <p:spTgt spid="24"/>
                                        </p:tgtEl>
                                        <p:attrNameLst>
                                          <p:attrName>ppt_x</p:attrName>
                                        </p:attrNameLst>
                                      </p:cBhvr>
                                      <p:tavLst>
                                        <p:tav tm="0">
                                          <p:val>
                                            <p:strVal val="#ppt_x"/>
                                          </p:val>
                                        </p:tav>
                                        <p:tav tm="100000">
                                          <p:val>
                                            <p:strVal val="#ppt_x"/>
                                          </p:val>
                                        </p:tav>
                                      </p:tavLst>
                                    </p:anim>
                                    <p:anim calcmode="lin" valueType="num">
                                      <p:cBhvr additive="base">
                                        <p:cTn id="5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20" grpId="0"/>
      <p:bldP spid="21" grpId="0"/>
      <p:bldP spid="22" grpId="0"/>
      <p:bldP spid="23" grpId="0"/>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5335834" y="2383371"/>
            <a:ext cx="7650343" cy="468314"/>
          </a:xfrm>
          <a:custGeom>
            <a:avLst/>
            <a:gdLst/>
            <a:ahLst/>
            <a:cxnLst/>
            <a:rect l="l" t="t" r="r" b="b"/>
            <a:pathLst>
              <a:path w="7650343" h="468314">
                <a:moveTo>
                  <a:pt x="0" y="0"/>
                </a:moveTo>
                <a:lnTo>
                  <a:pt x="7650343" y="0"/>
                </a:lnTo>
                <a:lnTo>
                  <a:pt x="7650343" y="468314"/>
                </a:lnTo>
                <a:lnTo>
                  <a:pt x="0" y="4683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9" name="TextBox 9"/>
          <p:cNvSpPr txBox="1"/>
          <p:nvPr/>
        </p:nvSpPr>
        <p:spPr>
          <a:xfrm>
            <a:off x="3730884" y="1041221"/>
            <a:ext cx="10826231" cy="3199594"/>
          </a:xfrm>
          <a:prstGeom prst="rect">
            <a:avLst/>
          </a:prstGeom>
        </p:spPr>
        <p:txBody>
          <a:bodyPr lIns="0" tIns="0" rIns="0" bIns="0" rtlCol="0" anchor="t">
            <a:spAutoFit/>
          </a:bodyPr>
          <a:lstStyle/>
          <a:p>
            <a:pPr algn="ctr">
              <a:lnSpc>
                <a:spcPts val="12880"/>
              </a:lnSpc>
            </a:pPr>
            <a:r>
              <a:rPr lang="en-US" sz="9200" spc="2723" dirty="0">
                <a:solidFill>
                  <a:srgbClr val="000000"/>
                </a:solidFill>
                <a:latin typeface="Canva Sans Bold"/>
              </a:rPr>
              <a:t>Benefits</a:t>
            </a:r>
          </a:p>
          <a:p>
            <a:pPr algn="ctr">
              <a:lnSpc>
                <a:spcPts val="12880"/>
              </a:lnSpc>
            </a:pPr>
            <a:endParaRPr lang="en-US" sz="9200" spc="2723" dirty="0">
              <a:solidFill>
                <a:srgbClr val="000000"/>
              </a:solidFill>
              <a:latin typeface="Canva Sans Bold"/>
            </a:endParaRPr>
          </a:p>
        </p:txBody>
      </p:sp>
      <p:sp>
        <p:nvSpPr>
          <p:cNvPr id="11" name="TextBox 11"/>
          <p:cNvSpPr txBox="1"/>
          <p:nvPr/>
        </p:nvSpPr>
        <p:spPr>
          <a:xfrm>
            <a:off x="1848560" y="3700780"/>
            <a:ext cx="6880628" cy="2154436"/>
          </a:xfrm>
          <a:prstGeom prst="rect">
            <a:avLst/>
          </a:prstGeom>
        </p:spPr>
        <p:txBody>
          <a:bodyPr lIns="0" tIns="0" rIns="0" bIns="0" rtlCol="0" anchor="t">
            <a:spAutoFit/>
          </a:bodyPr>
          <a:lstStyle/>
          <a:p>
            <a:pPr algn="l">
              <a:buFont typeface="Arial" panose="020B0604020202020204" pitchFamily="34" charset="0"/>
              <a:buChar char="•"/>
            </a:pPr>
            <a:r>
              <a:rPr lang="en-US" sz="2800" b="0" i="0" dirty="0">
                <a:effectLst/>
                <a:latin typeface="Söhne"/>
              </a:rPr>
              <a:t>Improved Code Quality: By catching common syntax errors early in the development process, developers can write more reliable Python code.</a:t>
            </a:r>
          </a:p>
          <a:p>
            <a:pPr algn="l"/>
            <a:endParaRPr lang="en-US" sz="2800" b="0" i="0" dirty="0">
              <a:effectLst/>
              <a:latin typeface="Söhne"/>
            </a:endParaRPr>
          </a:p>
        </p:txBody>
      </p:sp>
      <p:sp>
        <p:nvSpPr>
          <p:cNvPr id="13" name="TextBox 13"/>
          <p:cNvSpPr txBox="1"/>
          <p:nvPr/>
        </p:nvSpPr>
        <p:spPr>
          <a:xfrm>
            <a:off x="6096000" y="5596315"/>
            <a:ext cx="6437873" cy="1661993"/>
          </a:xfrm>
          <a:prstGeom prst="rect">
            <a:avLst/>
          </a:prstGeom>
        </p:spPr>
        <p:txBody>
          <a:bodyPr lIns="0" tIns="0" rIns="0" bIns="0" rtlCol="0" anchor="t">
            <a:spAutoFit/>
          </a:bodyPr>
          <a:lstStyle/>
          <a:p>
            <a:pPr algn="l">
              <a:buFont typeface="Arial" panose="020B0604020202020204" pitchFamily="34" charset="0"/>
              <a:buChar char="•"/>
            </a:pPr>
            <a:r>
              <a:rPr lang="en-US" sz="2800" b="0" i="0" dirty="0">
                <a:effectLst/>
                <a:latin typeface="Söhne"/>
              </a:rPr>
              <a:t>Time Savings: The tool accelerates the debugging process by pinpointing errors quickly.</a:t>
            </a:r>
          </a:p>
          <a:p>
            <a:pPr algn="l"/>
            <a:endParaRPr lang="en-US" sz="2400" b="0" i="0" dirty="0">
              <a:effectLst/>
              <a:latin typeface="Söhne"/>
            </a:endParaRPr>
          </a:p>
        </p:txBody>
      </p:sp>
      <p:sp>
        <p:nvSpPr>
          <p:cNvPr id="16" name="Freeform 16"/>
          <p:cNvSpPr/>
          <p:nvPr/>
        </p:nvSpPr>
        <p:spPr>
          <a:xfrm rot="-2941998">
            <a:off x="8574029" y="6116178"/>
            <a:ext cx="776757" cy="1197031"/>
          </a:xfrm>
          <a:custGeom>
            <a:avLst/>
            <a:gdLst/>
            <a:ahLst/>
            <a:cxnLst/>
            <a:rect l="l" t="t" r="r" b="b"/>
            <a:pathLst>
              <a:path w="776757" h="1197031">
                <a:moveTo>
                  <a:pt x="0" y="0"/>
                </a:moveTo>
                <a:lnTo>
                  <a:pt x="776757" y="0"/>
                </a:lnTo>
                <a:lnTo>
                  <a:pt x="776757" y="1197031"/>
                </a:lnTo>
                <a:lnTo>
                  <a:pt x="0" y="11970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7" name="Freeform 17"/>
          <p:cNvSpPr/>
          <p:nvPr/>
        </p:nvSpPr>
        <p:spPr>
          <a:xfrm rot="2950600">
            <a:off x="2705936" y="3897324"/>
            <a:ext cx="776757" cy="1197031"/>
          </a:xfrm>
          <a:custGeom>
            <a:avLst/>
            <a:gdLst/>
            <a:ahLst/>
            <a:cxnLst/>
            <a:rect l="l" t="t" r="r" b="b"/>
            <a:pathLst>
              <a:path w="776757" h="1197031">
                <a:moveTo>
                  <a:pt x="0" y="0"/>
                </a:moveTo>
                <a:lnTo>
                  <a:pt x="776757" y="0"/>
                </a:lnTo>
                <a:lnTo>
                  <a:pt x="776757" y="1197031"/>
                </a:lnTo>
                <a:lnTo>
                  <a:pt x="0" y="11970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8" name="Freeform 18"/>
          <p:cNvSpPr/>
          <p:nvPr/>
        </p:nvSpPr>
        <p:spPr>
          <a:xfrm rot="-3561944" flipH="1">
            <a:off x="15561097" y="2820090"/>
            <a:ext cx="776757" cy="1197031"/>
          </a:xfrm>
          <a:custGeom>
            <a:avLst/>
            <a:gdLst/>
            <a:ahLst/>
            <a:cxnLst/>
            <a:rect l="l" t="t" r="r" b="b"/>
            <a:pathLst>
              <a:path w="776757" h="1197031">
                <a:moveTo>
                  <a:pt x="776756" y="0"/>
                </a:moveTo>
                <a:lnTo>
                  <a:pt x="0" y="0"/>
                </a:lnTo>
                <a:lnTo>
                  <a:pt x="0" y="1197030"/>
                </a:lnTo>
                <a:lnTo>
                  <a:pt x="776756" y="1197030"/>
                </a:lnTo>
                <a:lnTo>
                  <a:pt x="776756"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21" name="TextBox 13">
            <a:extLst>
              <a:ext uri="{FF2B5EF4-FFF2-40B4-BE49-F238E27FC236}">
                <a16:creationId xmlns:a16="http://schemas.microsoft.com/office/drawing/2014/main" id="{6996E7F2-EAB3-55DA-125C-ADECCB2C307E}"/>
              </a:ext>
            </a:extLst>
          </p:cNvPr>
          <p:cNvSpPr txBox="1"/>
          <p:nvPr/>
        </p:nvSpPr>
        <p:spPr>
          <a:xfrm>
            <a:off x="10343440" y="7188680"/>
            <a:ext cx="6437873" cy="1107996"/>
          </a:xfrm>
          <a:prstGeom prst="rect">
            <a:avLst/>
          </a:prstGeom>
        </p:spPr>
        <p:txBody>
          <a:bodyPr lIns="0" tIns="0" rIns="0" bIns="0" rtlCol="0" anchor="t">
            <a:spAutoFit/>
          </a:bodyPr>
          <a:lstStyle/>
          <a:p>
            <a:pPr marL="342900" indent="-342900" algn="l">
              <a:buFont typeface="Arial" panose="020B0604020202020204" pitchFamily="34" charset="0"/>
              <a:buChar char="•"/>
            </a:pPr>
            <a:r>
              <a:rPr lang="en-US" sz="2400" b="0" i="0" dirty="0">
                <a:effectLst/>
                <a:latin typeface="Söhne"/>
              </a:rPr>
              <a:t>Learning Aid: It serves as an educational tool for programmers learning Python, helping them understand common pitfalls.</a:t>
            </a:r>
          </a:p>
        </p:txBody>
      </p:sp>
      <p:pic>
        <p:nvPicPr>
          <p:cNvPr id="23" name="Picture 22">
            <a:extLst>
              <a:ext uri="{FF2B5EF4-FFF2-40B4-BE49-F238E27FC236}">
                <a16:creationId xmlns:a16="http://schemas.microsoft.com/office/drawing/2014/main" id="{1E90053D-5786-B36C-E568-7ACE52A905C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71480" y="6655435"/>
            <a:ext cx="3395479" cy="357531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3" grpId="0"/>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614</TotalTime>
  <Words>1717</Words>
  <Application>Microsoft Office PowerPoint</Application>
  <PresentationFormat>Custom</PresentationFormat>
  <Paragraphs>178</Paragraphs>
  <Slides>34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Glacial Indifference</vt:lpstr>
      <vt:lpstr>Söhne</vt:lpstr>
      <vt:lpstr>Aniyah Bold</vt:lpstr>
      <vt:lpstr>Canva Sans Bold</vt:lpstr>
      <vt:lpstr>Canva Sans</vt:lpstr>
      <vt:lpstr>Arial</vt:lpstr>
      <vt:lpstr>Canva Student Font Bold</vt:lpstr>
      <vt:lpstr>Book Antiqua</vt:lpstr>
      <vt:lpstr>Söhne Mono</vt:lpstr>
      <vt:lpstr>Calibri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Black  Aesthetic Portofolio  Presentation</dc:title>
  <dc:creator>Jagveer Kaur</dc:creator>
  <cp:lastModifiedBy>Jagveer Kaur Khalsa</cp:lastModifiedBy>
  <cp:revision>4</cp:revision>
  <dcterms:created xsi:type="dcterms:W3CDTF">2006-08-16T00:00:00Z</dcterms:created>
  <dcterms:modified xsi:type="dcterms:W3CDTF">2023-10-04T13:51:46Z</dcterms:modified>
  <dc:identifier>DAFwGgXzcSA</dc:identifier>
</cp:coreProperties>
</file>